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3" r:id="rId1"/>
  </p:sldMasterIdLst>
  <p:notesMasterIdLst>
    <p:notesMasterId r:id="rId17"/>
  </p:notesMasterIdLst>
  <p:sldIdLst>
    <p:sldId id="270" r:id="rId2"/>
    <p:sldId id="444" r:id="rId3"/>
    <p:sldId id="257" r:id="rId4"/>
    <p:sldId id="258" r:id="rId5"/>
    <p:sldId id="259" r:id="rId6"/>
    <p:sldId id="260" r:id="rId7"/>
    <p:sldId id="268" r:id="rId8"/>
    <p:sldId id="264" r:id="rId9"/>
    <p:sldId id="262" r:id="rId10"/>
    <p:sldId id="261" r:id="rId11"/>
    <p:sldId id="263" r:id="rId12"/>
    <p:sldId id="445" r:id="rId13"/>
    <p:sldId id="446" r:id="rId14"/>
    <p:sldId id="447" r:id="rId15"/>
    <p:sldId id="26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rting" id="{60D83020-C2E3-418E-B418-927614D914C6}">
          <p14:sldIdLst>
            <p14:sldId id="270"/>
            <p14:sldId id="444"/>
          </p14:sldIdLst>
        </p14:section>
        <p14:section name="Starting" id="{97BBB18A-958F-460A-8BF1-04C5147BA3C1}">
          <p14:sldIdLst>
            <p14:sldId id="257"/>
          </p14:sldIdLst>
        </p14:section>
        <p14:section name="What is Pairs Trading" id="{1F6E9F76-B74D-4347-BA2B-584B823066C3}">
          <p14:sldIdLst>
            <p14:sldId id="258"/>
            <p14:sldId id="259"/>
            <p14:sldId id="260"/>
          </p14:sldIdLst>
        </p14:section>
        <p14:section name="IntgrationPythonwithR" id="{74136A39-1046-A447-B795-67877EF15503}">
          <p14:sldIdLst>
            <p14:sldId id="268"/>
            <p14:sldId id="264"/>
          </p14:sldIdLst>
        </p14:section>
        <p14:section name="Parallel Processing in R and Python" id="{3ECC85A6-5E9F-4375-8CE8-55CB79DF88D2}">
          <p14:sldIdLst>
            <p14:sldId id="262"/>
            <p14:sldId id="261"/>
            <p14:sldId id="263"/>
            <p14:sldId id="445"/>
            <p14:sldId id="446"/>
            <p14:sldId id="447"/>
          </p14:sldIdLst>
        </p14:section>
        <p14:section name="Ending" id="{C5E134FB-9F48-4987-856F-6F9C006D6215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051" userDrawn="1">
          <p15:clr>
            <a:srgbClr val="A4A3A4"/>
          </p15:clr>
        </p15:guide>
        <p15:guide id="2" pos="40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C2C8"/>
    <a:srgbClr val="18A1A8"/>
    <a:srgbClr val="05494D"/>
    <a:srgbClr val="F34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31"/>
    <p:restoredTop sz="94694"/>
  </p:normalViewPr>
  <p:slideViewPr>
    <p:cSldViewPr snapToGrid="0" showGuides="1">
      <p:cViewPr varScale="1">
        <p:scale>
          <a:sx n="121" d="100"/>
          <a:sy n="121" d="100"/>
        </p:scale>
        <p:origin x="992" y="176"/>
      </p:cViewPr>
      <p:guideLst>
        <p:guide orient="horz" pos="2051"/>
        <p:guide pos="40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2E6441-4BFF-43B3-98F6-D2F97DB8007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052A02-CC06-4A97-9E81-8D40806AFE48}">
      <dgm:prSet/>
      <dgm:spPr>
        <a:effectLst>
          <a:softEdge rad="114300"/>
        </a:effectLst>
      </dgm:spPr>
      <dgm:t>
        <a:bodyPr/>
        <a:lstStyle/>
        <a:p>
          <a:r>
            <a:rPr lang="ko-KR" b="1" i="0" dirty="0"/>
            <a:t>현재 대비 과거 데이터 분석</a:t>
          </a:r>
          <a:endParaRPr lang="en-US" dirty="0"/>
        </a:p>
      </dgm:t>
    </dgm:pt>
    <dgm:pt modelId="{AF3D7FB0-44CB-4BB3-B3E7-AED57E95C3C6}" type="parTrans" cxnId="{09A459A6-E352-4A55-A5DE-3E9BEA6C4953}">
      <dgm:prSet/>
      <dgm:spPr/>
      <dgm:t>
        <a:bodyPr/>
        <a:lstStyle/>
        <a:p>
          <a:endParaRPr lang="en-US"/>
        </a:p>
      </dgm:t>
    </dgm:pt>
    <dgm:pt modelId="{E6C065A6-1CBD-4D44-866F-9064493817ED}" type="sibTrans" cxnId="{09A459A6-E352-4A55-A5DE-3E9BEA6C4953}">
      <dgm:prSet/>
      <dgm:spPr/>
      <dgm:t>
        <a:bodyPr/>
        <a:lstStyle/>
        <a:p>
          <a:endParaRPr lang="en-US"/>
        </a:p>
      </dgm:t>
    </dgm:pt>
    <dgm:pt modelId="{600EE7A2-7D70-413F-9CA9-D17ABB0A573E}">
      <dgm:prSet/>
      <dgm:spPr>
        <a:effectLst>
          <a:softEdge rad="114300"/>
        </a:effectLst>
      </dgm:spPr>
      <dgm:t>
        <a:bodyPr/>
        <a:lstStyle/>
        <a:p>
          <a:r>
            <a:rPr lang="ko-KR" b="0" i="0" dirty="0"/>
            <a:t>거래 기회를 식별하기 위해 현재 시장 상태와 과거 데이터를 비교합니다</a:t>
          </a:r>
          <a:r>
            <a:rPr lang="en-US" b="0" i="0" dirty="0"/>
            <a:t>.</a:t>
          </a:r>
          <a:endParaRPr lang="en-US" dirty="0"/>
        </a:p>
      </dgm:t>
    </dgm:pt>
    <dgm:pt modelId="{325DF8E1-5F67-4614-9AE5-5CA2829B1679}" type="parTrans" cxnId="{304C9CEF-B055-4C37-8780-B76B17077C2A}">
      <dgm:prSet/>
      <dgm:spPr/>
      <dgm:t>
        <a:bodyPr/>
        <a:lstStyle/>
        <a:p>
          <a:endParaRPr lang="en-US"/>
        </a:p>
      </dgm:t>
    </dgm:pt>
    <dgm:pt modelId="{E77E3F63-305D-4A54-A228-178FDF4A2730}" type="sibTrans" cxnId="{304C9CEF-B055-4C37-8780-B76B17077C2A}">
      <dgm:prSet/>
      <dgm:spPr/>
      <dgm:t>
        <a:bodyPr/>
        <a:lstStyle/>
        <a:p>
          <a:endParaRPr lang="en-US"/>
        </a:p>
      </dgm:t>
    </dgm:pt>
    <dgm:pt modelId="{98218E2A-9FDA-408B-88F4-279F6E5A87DF}">
      <dgm:prSet/>
      <dgm:spPr>
        <a:effectLst>
          <a:softEdge rad="114300"/>
        </a:effectLst>
      </dgm:spPr>
      <dgm:t>
        <a:bodyPr/>
        <a:lstStyle/>
        <a:p>
          <a:r>
            <a:rPr lang="ko-KR" b="1" i="0" dirty="0"/>
            <a:t>핵심 파라미터</a:t>
          </a:r>
          <a:r>
            <a:rPr lang="en-US" b="1" i="0" dirty="0"/>
            <a:t>:</a:t>
          </a:r>
          <a:endParaRPr lang="en-US" dirty="0"/>
        </a:p>
      </dgm:t>
    </dgm:pt>
    <dgm:pt modelId="{FADFB41A-A6ED-43B8-9751-CE0C930A9EA3}" type="parTrans" cxnId="{A630F69B-13D5-4E7C-8784-6AD8AA0ECD77}">
      <dgm:prSet/>
      <dgm:spPr/>
      <dgm:t>
        <a:bodyPr/>
        <a:lstStyle/>
        <a:p>
          <a:endParaRPr lang="en-US"/>
        </a:p>
      </dgm:t>
    </dgm:pt>
    <dgm:pt modelId="{EAD6DEE6-FAB4-47C9-9C5A-BE122AE46701}" type="sibTrans" cxnId="{A630F69B-13D5-4E7C-8784-6AD8AA0ECD77}">
      <dgm:prSet/>
      <dgm:spPr/>
      <dgm:t>
        <a:bodyPr/>
        <a:lstStyle/>
        <a:p>
          <a:endParaRPr lang="en-US"/>
        </a:p>
      </dgm:t>
    </dgm:pt>
    <dgm:pt modelId="{EA067BF3-7C54-41A1-8E4B-FBB12021CD3A}">
      <dgm:prSet/>
      <dgm:spPr>
        <a:effectLst>
          <a:softEdge rad="114300"/>
        </a:effectLst>
      </dgm:spPr>
      <dgm:t>
        <a:bodyPr/>
        <a:lstStyle/>
        <a:p>
          <a:r>
            <a:rPr lang="ko-KR" b="1" i="0" dirty="0"/>
            <a:t>윈도우</a:t>
          </a:r>
          <a:r>
            <a:rPr lang="en-US" b="1" i="0" dirty="0"/>
            <a:t>:</a:t>
          </a:r>
          <a:r>
            <a:rPr lang="ko-KR" b="0" i="0" dirty="0"/>
            <a:t> 비교를 위한 과거 기간을 명시합니다 </a:t>
          </a:r>
          <a:r>
            <a:rPr lang="en-US" b="0" i="0" dirty="0"/>
            <a:t>(</a:t>
          </a:r>
          <a:r>
            <a:rPr lang="ko-KR" b="0" i="0" dirty="0"/>
            <a:t>예</a:t>
          </a:r>
          <a:r>
            <a:rPr lang="en-US" b="0" i="0" dirty="0"/>
            <a:t>: 30</a:t>
          </a:r>
          <a:r>
            <a:rPr lang="ko-KR" b="0" i="0" dirty="0"/>
            <a:t>일</a:t>
          </a:r>
          <a:r>
            <a:rPr lang="en-US" b="0" i="0" dirty="0"/>
            <a:t>, 90</a:t>
          </a:r>
          <a:r>
            <a:rPr lang="ko-KR" b="0" i="0" dirty="0"/>
            <a:t>일</a:t>
          </a:r>
          <a:r>
            <a:rPr lang="en-US" b="0" i="0" dirty="0"/>
            <a:t>).</a:t>
          </a:r>
          <a:endParaRPr lang="en-US" dirty="0"/>
        </a:p>
      </dgm:t>
    </dgm:pt>
    <dgm:pt modelId="{EE975D8F-75AA-4232-A341-48F1305D071A}" type="parTrans" cxnId="{79198E0F-16ED-461E-847B-3A2BBF793485}">
      <dgm:prSet/>
      <dgm:spPr/>
      <dgm:t>
        <a:bodyPr/>
        <a:lstStyle/>
        <a:p>
          <a:endParaRPr lang="en-US"/>
        </a:p>
      </dgm:t>
    </dgm:pt>
    <dgm:pt modelId="{07EE5A4A-8411-4053-9353-24C309523ED3}" type="sibTrans" cxnId="{79198E0F-16ED-461E-847B-3A2BBF793485}">
      <dgm:prSet/>
      <dgm:spPr/>
      <dgm:t>
        <a:bodyPr/>
        <a:lstStyle/>
        <a:p>
          <a:endParaRPr lang="en-US"/>
        </a:p>
      </dgm:t>
    </dgm:pt>
    <dgm:pt modelId="{B96FD14A-D632-4AB6-B726-9CA79ED180E3}">
      <dgm:prSet/>
      <dgm:spPr>
        <a:effectLst>
          <a:softEdge rad="114300"/>
        </a:effectLst>
      </dgm:spPr>
      <dgm:t>
        <a:bodyPr/>
        <a:lstStyle/>
        <a:p>
          <a:r>
            <a:rPr lang="en-US" b="1" i="0" dirty="0"/>
            <a:t>Z-</a:t>
          </a:r>
          <a:r>
            <a:rPr lang="ko-KR" b="1" i="0" dirty="0"/>
            <a:t>스코어</a:t>
          </a:r>
          <a:r>
            <a:rPr lang="en-US" b="1" i="0" dirty="0"/>
            <a:t>:</a:t>
          </a:r>
          <a:r>
            <a:rPr lang="ko-KR" b="0" i="0" dirty="0"/>
            <a:t> 현재 시장 상태가 과거 평균에서 얼마나 벗어났는지를 측정합니다</a:t>
          </a:r>
          <a:r>
            <a:rPr lang="en-US" b="0" i="0" dirty="0"/>
            <a:t>.</a:t>
          </a:r>
          <a:endParaRPr lang="en-US" dirty="0"/>
        </a:p>
      </dgm:t>
    </dgm:pt>
    <dgm:pt modelId="{C55BAE0D-F138-450D-A5CE-3F1323E5C269}" type="parTrans" cxnId="{ABFBB0EA-0483-433D-A49A-B9281050E952}">
      <dgm:prSet/>
      <dgm:spPr/>
      <dgm:t>
        <a:bodyPr/>
        <a:lstStyle/>
        <a:p>
          <a:endParaRPr lang="en-US"/>
        </a:p>
      </dgm:t>
    </dgm:pt>
    <dgm:pt modelId="{B983BE1C-693C-4EAF-913B-68E9E90E2437}" type="sibTrans" cxnId="{ABFBB0EA-0483-433D-A49A-B9281050E952}">
      <dgm:prSet/>
      <dgm:spPr/>
      <dgm:t>
        <a:bodyPr/>
        <a:lstStyle/>
        <a:p>
          <a:endParaRPr lang="en-US"/>
        </a:p>
      </dgm:t>
    </dgm:pt>
    <dgm:pt modelId="{4D6A6496-2211-493F-89F2-EE4CFFB82C0D}">
      <dgm:prSet custT="1"/>
      <dgm:spPr/>
      <dgm:t>
        <a:bodyPr/>
        <a:lstStyle/>
        <a:p>
          <a:r>
            <a:rPr lang="en-US" sz="2000" dirty="0">
              <a:latin typeface="Poppins" pitchFamily="2" charset="77"/>
              <a:cs typeface="Poppins" pitchFamily="2" charset="77"/>
            </a:rPr>
            <a:t>Timing the order</a:t>
          </a:r>
        </a:p>
      </dgm:t>
    </dgm:pt>
    <dgm:pt modelId="{5E91C89D-6C47-4BF1-A4A8-8B7DF10681B5}" type="sibTrans" cxnId="{44C49766-CFC0-4B3B-BB56-27219B75C0EE}">
      <dgm:prSet/>
      <dgm:spPr/>
      <dgm:t>
        <a:bodyPr/>
        <a:lstStyle/>
        <a:p>
          <a:endParaRPr lang="en-US"/>
        </a:p>
      </dgm:t>
    </dgm:pt>
    <dgm:pt modelId="{6E73DC21-DB4D-4DB1-9DE0-5A0BC9E2B993}" type="parTrans" cxnId="{44C49766-CFC0-4B3B-BB56-27219B75C0EE}">
      <dgm:prSet/>
      <dgm:spPr/>
      <dgm:t>
        <a:bodyPr/>
        <a:lstStyle/>
        <a:p>
          <a:endParaRPr lang="en-US"/>
        </a:p>
      </dgm:t>
    </dgm:pt>
    <dgm:pt modelId="{8B645CA5-C338-9C4C-8B84-BA9F3AB232CD}" type="pres">
      <dgm:prSet presAssocID="{E62E6441-4BFF-43B3-98F6-D2F97DB8007B}" presName="linear" presStyleCnt="0">
        <dgm:presLayoutVars>
          <dgm:dir/>
          <dgm:animLvl val="lvl"/>
          <dgm:resizeHandles val="exact"/>
        </dgm:presLayoutVars>
      </dgm:prSet>
      <dgm:spPr/>
    </dgm:pt>
    <dgm:pt modelId="{B71D591A-8244-5547-9D27-193EFE7C63E5}" type="pres">
      <dgm:prSet presAssocID="{4D6A6496-2211-493F-89F2-EE4CFFB82C0D}" presName="parentLin" presStyleCnt="0"/>
      <dgm:spPr/>
    </dgm:pt>
    <dgm:pt modelId="{EA2D8095-31C0-0146-9FAD-263634F91D61}" type="pres">
      <dgm:prSet presAssocID="{4D6A6496-2211-493F-89F2-EE4CFFB82C0D}" presName="parentLeftMargin" presStyleLbl="node1" presStyleIdx="0" presStyleCnt="1"/>
      <dgm:spPr/>
    </dgm:pt>
    <dgm:pt modelId="{E519A4C1-0530-F84C-8D52-64E67257F19B}" type="pres">
      <dgm:prSet presAssocID="{4D6A6496-2211-493F-89F2-EE4CFFB82C0D}" presName="parentText" presStyleLbl="node1" presStyleIdx="0" presStyleCnt="1" custLinFactNeighborX="-72811" custLinFactNeighborY="-1653">
        <dgm:presLayoutVars>
          <dgm:chMax val="0"/>
          <dgm:bulletEnabled val="1"/>
        </dgm:presLayoutVars>
      </dgm:prSet>
      <dgm:spPr/>
    </dgm:pt>
    <dgm:pt modelId="{2F1A4264-A992-F042-9016-D59923D33BA6}" type="pres">
      <dgm:prSet presAssocID="{4D6A6496-2211-493F-89F2-EE4CFFB82C0D}" presName="negativeSpace" presStyleCnt="0"/>
      <dgm:spPr/>
    </dgm:pt>
    <dgm:pt modelId="{4B3597C8-8B5E-4D46-A385-12867EFF9D8E}" type="pres">
      <dgm:prSet presAssocID="{4D6A6496-2211-493F-89F2-EE4CFFB82C0D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79198E0F-16ED-461E-847B-3A2BBF793485}" srcId="{98218E2A-9FDA-408B-88F4-279F6E5A87DF}" destId="{EA067BF3-7C54-41A1-8E4B-FBB12021CD3A}" srcOrd="0" destOrd="0" parTransId="{EE975D8F-75AA-4232-A341-48F1305D071A}" sibTransId="{07EE5A4A-8411-4053-9353-24C309523ED3}"/>
    <dgm:cxn modelId="{7E20C510-6A2C-8042-8E70-2699F93370B6}" type="presOf" srcId="{98218E2A-9FDA-408B-88F4-279F6E5A87DF}" destId="{4B3597C8-8B5E-4D46-A385-12867EFF9D8E}" srcOrd="0" destOrd="2" presId="urn:microsoft.com/office/officeart/2005/8/layout/list1"/>
    <dgm:cxn modelId="{172FC812-20D6-0A4C-8168-0F2C78499FBD}" type="presOf" srcId="{E62E6441-4BFF-43B3-98F6-D2F97DB8007B}" destId="{8B645CA5-C338-9C4C-8B84-BA9F3AB232CD}" srcOrd="0" destOrd="0" presId="urn:microsoft.com/office/officeart/2005/8/layout/list1"/>
    <dgm:cxn modelId="{944E4C26-8674-F840-A711-03DB95AC8AFC}" type="presOf" srcId="{EA067BF3-7C54-41A1-8E4B-FBB12021CD3A}" destId="{4B3597C8-8B5E-4D46-A385-12867EFF9D8E}" srcOrd="0" destOrd="3" presId="urn:microsoft.com/office/officeart/2005/8/layout/list1"/>
    <dgm:cxn modelId="{44C49766-CFC0-4B3B-BB56-27219B75C0EE}" srcId="{E62E6441-4BFF-43B3-98F6-D2F97DB8007B}" destId="{4D6A6496-2211-493F-89F2-EE4CFFB82C0D}" srcOrd="0" destOrd="0" parTransId="{6E73DC21-DB4D-4DB1-9DE0-5A0BC9E2B993}" sibTransId="{5E91C89D-6C47-4BF1-A4A8-8B7DF10681B5}"/>
    <dgm:cxn modelId="{C92EE179-BFE4-0548-8CC3-08667C9D5B34}" type="presOf" srcId="{4D6A6496-2211-493F-89F2-EE4CFFB82C0D}" destId="{EA2D8095-31C0-0146-9FAD-263634F91D61}" srcOrd="0" destOrd="0" presId="urn:microsoft.com/office/officeart/2005/8/layout/list1"/>
    <dgm:cxn modelId="{2741CA7D-2CD5-494F-A93F-2971B863DCD1}" type="presOf" srcId="{4D6A6496-2211-493F-89F2-EE4CFFB82C0D}" destId="{E519A4C1-0530-F84C-8D52-64E67257F19B}" srcOrd="1" destOrd="0" presId="urn:microsoft.com/office/officeart/2005/8/layout/list1"/>
    <dgm:cxn modelId="{A630F69B-13D5-4E7C-8784-6AD8AA0ECD77}" srcId="{4D6A6496-2211-493F-89F2-EE4CFFB82C0D}" destId="{98218E2A-9FDA-408B-88F4-279F6E5A87DF}" srcOrd="1" destOrd="0" parTransId="{FADFB41A-A6ED-43B8-9751-CE0C930A9EA3}" sibTransId="{EAD6DEE6-FAB4-47C9-9C5A-BE122AE46701}"/>
    <dgm:cxn modelId="{09A459A6-E352-4A55-A5DE-3E9BEA6C4953}" srcId="{4D6A6496-2211-493F-89F2-EE4CFFB82C0D}" destId="{34052A02-CC06-4A97-9E81-8D40806AFE48}" srcOrd="0" destOrd="0" parTransId="{AF3D7FB0-44CB-4BB3-B3E7-AED57E95C3C6}" sibTransId="{E6C065A6-1CBD-4D44-866F-9064493817ED}"/>
    <dgm:cxn modelId="{00B270A8-B274-E74A-8B7C-E5E483B3C7C5}" type="presOf" srcId="{B96FD14A-D632-4AB6-B726-9CA79ED180E3}" destId="{4B3597C8-8B5E-4D46-A385-12867EFF9D8E}" srcOrd="0" destOrd="4" presId="urn:microsoft.com/office/officeart/2005/8/layout/list1"/>
    <dgm:cxn modelId="{FB7F61CD-18B8-974C-B705-E03A2CA5C069}" type="presOf" srcId="{34052A02-CC06-4A97-9E81-8D40806AFE48}" destId="{4B3597C8-8B5E-4D46-A385-12867EFF9D8E}" srcOrd="0" destOrd="0" presId="urn:microsoft.com/office/officeart/2005/8/layout/list1"/>
    <dgm:cxn modelId="{63DB2BDA-3769-4A4B-B032-9D7A17BE32DC}" type="presOf" srcId="{600EE7A2-7D70-413F-9CA9-D17ABB0A573E}" destId="{4B3597C8-8B5E-4D46-A385-12867EFF9D8E}" srcOrd="0" destOrd="1" presId="urn:microsoft.com/office/officeart/2005/8/layout/list1"/>
    <dgm:cxn modelId="{ABFBB0EA-0483-433D-A49A-B9281050E952}" srcId="{98218E2A-9FDA-408B-88F4-279F6E5A87DF}" destId="{B96FD14A-D632-4AB6-B726-9CA79ED180E3}" srcOrd="1" destOrd="0" parTransId="{C55BAE0D-F138-450D-A5CE-3F1323E5C269}" sibTransId="{B983BE1C-693C-4EAF-913B-68E9E90E2437}"/>
    <dgm:cxn modelId="{304C9CEF-B055-4C37-8780-B76B17077C2A}" srcId="{34052A02-CC06-4A97-9E81-8D40806AFE48}" destId="{600EE7A2-7D70-413F-9CA9-D17ABB0A573E}" srcOrd="0" destOrd="0" parTransId="{325DF8E1-5F67-4614-9AE5-5CA2829B1679}" sibTransId="{E77E3F63-305D-4A54-A228-178FDF4A2730}"/>
    <dgm:cxn modelId="{4F98EBFA-920D-AE44-A4E4-0DAB7666BAF2}" type="presParOf" srcId="{8B645CA5-C338-9C4C-8B84-BA9F3AB232CD}" destId="{B71D591A-8244-5547-9D27-193EFE7C63E5}" srcOrd="0" destOrd="0" presId="urn:microsoft.com/office/officeart/2005/8/layout/list1"/>
    <dgm:cxn modelId="{FA6B484D-6ECC-2C42-B24C-84E7F435CDC0}" type="presParOf" srcId="{B71D591A-8244-5547-9D27-193EFE7C63E5}" destId="{EA2D8095-31C0-0146-9FAD-263634F91D61}" srcOrd="0" destOrd="0" presId="urn:microsoft.com/office/officeart/2005/8/layout/list1"/>
    <dgm:cxn modelId="{67EACF76-4C81-FF42-8968-5E11F46E79A2}" type="presParOf" srcId="{B71D591A-8244-5547-9D27-193EFE7C63E5}" destId="{E519A4C1-0530-F84C-8D52-64E67257F19B}" srcOrd="1" destOrd="0" presId="urn:microsoft.com/office/officeart/2005/8/layout/list1"/>
    <dgm:cxn modelId="{801795AB-F2D1-A746-AF36-2849F40C9DFD}" type="presParOf" srcId="{8B645CA5-C338-9C4C-8B84-BA9F3AB232CD}" destId="{2F1A4264-A992-F042-9016-D59923D33BA6}" srcOrd="1" destOrd="0" presId="urn:microsoft.com/office/officeart/2005/8/layout/list1"/>
    <dgm:cxn modelId="{4CE33430-F396-8244-83FA-832FAEC83B92}" type="presParOf" srcId="{8B645CA5-C338-9C4C-8B84-BA9F3AB232CD}" destId="{4B3597C8-8B5E-4D46-A385-12867EFF9D8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2E6441-4BFF-43B3-98F6-D2F97DB8007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4052A02-CC06-4A97-9E81-8D40806AFE48}">
      <dgm:prSet/>
      <dgm:spPr>
        <a:effectLst>
          <a:softEdge rad="114300"/>
        </a:effectLst>
      </dgm:spPr>
      <dgm:t>
        <a:bodyPr/>
        <a:lstStyle/>
        <a:p>
          <a:r>
            <a:rPr lang="ko-KR" b="1" i="0" dirty="0"/>
            <a:t>현재 대비 과거 데이터 분석</a:t>
          </a:r>
          <a:endParaRPr lang="en-US" dirty="0"/>
        </a:p>
      </dgm:t>
    </dgm:pt>
    <dgm:pt modelId="{AF3D7FB0-44CB-4BB3-B3E7-AED57E95C3C6}" type="parTrans" cxnId="{09A459A6-E352-4A55-A5DE-3E9BEA6C4953}">
      <dgm:prSet/>
      <dgm:spPr/>
      <dgm:t>
        <a:bodyPr/>
        <a:lstStyle/>
        <a:p>
          <a:endParaRPr lang="en-US"/>
        </a:p>
      </dgm:t>
    </dgm:pt>
    <dgm:pt modelId="{E6C065A6-1CBD-4D44-866F-9064493817ED}" type="sibTrans" cxnId="{09A459A6-E352-4A55-A5DE-3E9BEA6C4953}">
      <dgm:prSet/>
      <dgm:spPr/>
      <dgm:t>
        <a:bodyPr/>
        <a:lstStyle/>
        <a:p>
          <a:endParaRPr lang="en-US"/>
        </a:p>
      </dgm:t>
    </dgm:pt>
    <dgm:pt modelId="{600EE7A2-7D70-413F-9CA9-D17ABB0A573E}">
      <dgm:prSet/>
      <dgm:spPr>
        <a:effectLst>
          <a:softEdge rad="114300"/>
        </a:effectLst>
      </dgm:spPr>
      <dgm:t>
        <a:bodyPr/>
        <a:lstStyle/>
        <a:p>
          <a:r>
            <a:rPr lang="ko-KR" b="0" i="0" dirty="0"/>
            <a:t>거래 기회를 식별하기 위해 현재 시장 상태와 과거 데이터를 비교합니다</a:t>
          </a:r>
          <a:r>
            <a:rPr lang="en-US" b="0" i="0" dirty="0"/>
            <a:t>.</a:t>
          </a:r>
          <a:endParaRPr lang="en-US" dirty="0"/>
        </a:p>
      </dgm:t>
    </dgm:pt>
    <dgm:pt modelId="{325DF8E1-5F67-4614-9AE5-5CA2829B1679}" type="parTrans" cxnId="{304C9CEF-B055-4C37-8780-B76B17077C2A}">
      <dgm:prSet/>
      <dgm:spPr/>
      <dgm:t>
        <a:bodyPr/>
        <a:lstStyle/>
        <a:p>
          <a:endParaRPr lang="en-US"/>
        </a:p>
      </dgm:t>
    </dgm:pt>
    <dgm:pt modelId="{E77E3F63-305D-4A54-A228-178FDF4A2730}" type="sibTrans" cxnId="{304C9CEF-B055-4C37-8780-B76B17077C2A}">
      <dgm:prSet/>
      <dgm:spPr/>
      <dgm:t>
        <a:bodyPr/>
        <a:lstStyle/>
        <a:p>
          <a:endParaRPr lang="en-US"/>
        </a:p>
      </dgm:t>
    </dgm:pt>
    <dgm:pt modelId="{98218E2A-9FDA-408B-88F4-279F6E5A87DF}">
      <dgm:prSet/>
      <dgm:spPr>
        <a:effectLst>
          <a:softEdge rad="114300"/>
        </a:effectLst>
      </dgm:spPr>
      <dgm:t>
        <a:bodyPr/>
        <a:lstStyle/>
        <a:p>
          <a:r>
            <a:rPr lang="ko-KR" b="1" i="0" dirty="0"/>
            <a:t>핵심 파라미터</a:t>
          </a:r>
          <a:r>
            <a:rPr lang="en-US" b="1" i="0" dirty="0"/>
            <a:t>:</a:t>
          </a:r>
          <a:endParaRPr lang="en-US" dirty="0"/>
        </a:p>
      </dgm:t>
    </dgm:pt>
    <dgm:pt modelId="{FADFB41A-A6ED-43B8-9751-CE0C930A9EA3}" type="parTrans" cxnId="{A630F69B-13D5-4E7C-8784-6AD8AA0ECD77}">
      <dgm:prSet/>
      <dgm:spPr/>
      <dgm:t>
        <a:bodyPr/>
        <a:lstStyle/>
        <a:p>
          <a:endParaRPr lang="en-US"/>
        </a:p>
      </dgm:t>
    </dgm:pt>
    <dgm:pt modelId="{EAD6DEE6-FAB4-47C9-9C5A-BE122AE46701}" type="sibTrans" cxnId="{A630F69B-13D5-4E7C-8784-6AD8AA0ECD77}">
      <dgm:prSet/>
      <dgm:spPr/>
      <dgm:t>
        <a:bodyPr/>
        <a:lstStyle/>
        <a:p>
          <a:endParaRPr lang="en-US"/>
        </a:p>
      </dgm:t>
    </dgm:pt>
    <dgm:pt modelId="{EA067BF3-7C54-41A1-8E4B-FBB12021CD3A}">
      <dgm:prSet/>
      <dgm:spPr>
        <a:effectLst>
          <a:softEdge rad="114300"/>
        </a:effectLst>
      </dgm:spPr>
      <dgm:t>
        <a:bodyPr/>
        <a:lstStyle/>
        <a:p>
          <a:r>
            <a:rPr lang="ko-KR" b="1" i="0" dirty="0"/>
            <a:t>윈도우</a:t>
          </a:r>
          <a:r>
            <a:rPr lang="en-US" b="1" i="0" dirty="0"/>
            <a:t>:</a:t>
          </a:r>
          <a:r>
            <a:rPr lang="ko-KR" b="0" i="0" dirty="0"/>
            <a:t> 비교를 위한 과거 기간을 명시합니다 </a:t>
          </a:r>
          <a:r>
            <a:rPr lang="en-US" b="0" i="0" dirty="0"/>
            <a:t>(</a:t>
          </a:r>
          <a:r>
            <a:rPr lang="ko-KR" b="0" i="0" dirty="0"/>
            <a:t>예</a:t>
          </a:r>
          <a:r>
            <a:rPr lang="en-US" b="0" i="0" dirty="0"/>
            <a:t>: 30</a:t>
          </a:r>
          <a:r>
            <a:rPr lang="ko-KR" b="0" i="0" dirty="0"/>
            <a:t>일</a:t>
          </a:r>
          <a:r>
            <a:rPr lang="en-US" b="0" i="0" dirty="0"/>
            <a:t>, 90</a:t>
          </a:r>
          <a:r>
            <a:rPr lang="ko-KR" b="0" i="0" dirty="0"/>
            <a:t>일</a:t>
          </a:r>
          <a:r>
            <a:rPr lang="en-US" b="0" i="0" dirty="0"/>
            <a:t>).</a:t>
          </a:r>
          <a:endParaRPr lang="en-US" dirty="0"/>
        </a:p>
      </dgm:t>
    </dgm:pt>
    <dgm:pt modelId="{EE975D8F-75AA-4232-A341-48F1305D071A}" type="parTrans" cxnId="{79198E0F-16ED-461E-847B-3A2BBF793485}">
      <dgm:prSet/>
      <dgm:spPr/>
      <dgm:t>
        <a:bodyPr/>
        <a:lstStyle/>
        <a:p>
          <a:endParaRPr lang="en-US"/>
        </a:p>
      </dgm:t>
    </dgm:pt>
    <dgm:pt modelId="{07EE5A4A-8411-4053-9353-24C309523ED3}" type="sibTrans" cxnId="{79198E0F-16ED-461E-847B-3A2BBF793485}">
      <dgm:prSet/>
      <dgm:spPr/>
      <dgm:t>
        <a:bodyPr/>
        <a:lstStyle/>
        <a:p>
          <a:endParaRPr lang="en-US"/>
        </a:p>
      </dgm:t>
    </dgm:pt>
    <dgm:pt modelId="{B96FD14A-D632-4AB6-B726-9CA79ED180E3}">
      <dgm:prSet/>
      <dgm:spPr>
        <a:effectLst>
          <a:softEdge rad="114300"/>
        </a:effectLst>
      </dgm:spPr>
      <dgm:t>
        <a:bodyPr/>
        <a:lstStyle/>
        <a:p>
          <a:r>
            <a:rPr lang="en-US" b="1" i="0" dirty="0"/>
            <a:t>Z-</a:t>
          </a:r>
          <a:r>
            <a:rPr lang="ko-KR" b="1" i="0" dirty="0"/>
            <a:t>스코어</a:t>
          </a:r>
          <a:r>
            <a:rPr lang="en-US" b="1" i="0" dirty="0"/>
            <a:t>:</a:t>
          </a:r>
          <a:r>
            <a:rPr lang="ko-KR" b="0" i="0" dirty="0"/>
            <a:t> 현재 시장 상태가 과거 평균에서 얼마나 벗어났는지를 측정합니다</a:t>
          </a:r>
          <a:r>
            <a:rPr lang="en-US" b="0" i="0" dirty="0"/>
            <a:t>.</a:t>
          </a:r>
          <a:endParaRPr lang="en-US" dirty="0"/>
        </a:p>
      </dgm:t>
    </dgm:pt>
    <dgm:pt modelId="{C55BAE0D-F138-450D-A5CE-3F1323E5C269}" type="parTrans" cxnId="{ABFBB0EA-0483-433D-A49A-B9281050E952}">
      <dgm:prSet/>
      <dgm:spPr/>
      <dgm:t>
        <a:bodyPr/>
        <a:lstStyle/>
        <a:p>
          <a:endParaRPr lang="en-US"/>
        </a:p>
      </dgm:t>
    </dgm:pt>
    <dgm:pt modelId="{B983BE1C-693C-4EAF-913B-68E9E90E2437}" type="sibTrans" cxnId="{ABFBB0EA-0483-433D-A49A-B9281050E952}">
      <dgm:prSet/>
      <dgm:spPr/>
      <dgm:t>
        <a:bodyPr/>
        <a:lstStyle/>
        <a:p>
          <a:endParaRPr lang="en-US"/>
        </a:p>
      </dgm:t>
    </dgm:pt>
    <dgm:pt modelId="{4D6A6496-2211-493F-89F2-EE4CFFB82C0D}">
      <dgm:prSet custT="1"/>
      <dgm:spPr/>
      <dgm:t>
        <a:bodyPr/>
        <a:lstStyle/>
        <a:p>
          <a:r>
            <a:rPr lang="en-US" sz="2000" dirty="0">
              <a:latin typeface="Poppins" pitchFamily="2" charset="77"/>
              <a:cs typeface="Poppins" pitchFamily="2" charset="77"/>
            </a:rPr>
            <a:t>Timing the order</a:t>
          </a:r>
        </a:p>
      </dgm:t>
    </dgm:pt>
    <dgm:pt modelId="{5E91C89D-6C47-4BF1-A4A8-8B7DF10681B5}" type="sibTrans" cxnId="{44C49766-CFC0-4B3B-BB56-27219B75C0EE}">
      <dgm:prSet/>
      <dgm:spPr/>
      <dgm:t>
        <a:bodyPr/>
        <a:lstStyle/>
        <a:p>
          <a:endParaRPr lang="en-US"/>
        </a:p>
      </dgm:t>
    </dgm:pt>
    <dgm:pt modelId="{6E73DC21-DB4D-4DB1-9DE0-5A0BC9E2B993}" type="parTrans" cxnId="{44C49766-CFC0-4B3B-BB56-27219B75C0EE}">
      <dgm:prSet/>
      <dgm:spPr/>
      <dgm:t>
        <a:bodyPr/>
        <a:lstStyle/>
        <a:p>
          <a:endParaRPr lang="en-US"/>
        </a:p>
      </dgm:t>
    </dgm:pt>
    <dgm:pt modelId="{8B645CA5-C338-9C4C-8B84-BA9F3AB232CD}" type="pres">
      <dgm:prSet presAssocID="{E62E6441-4BFF-43B3-98F6-D2F97DB8007B}" presName="linear" presStyleCnt="0">
        <dgm:presLayoutVars>
          <dgm:dir/>
          <dgm:animLvl val="lvl"/>
          <dgm:resizeHandles val="exact"/>
        </dgm:presLayoutVars>
      </dgm:prSet>
      <dgm:spPr/>
    </dgm:pt>
    <dgm:pt modelId="{B71D591A-8244-5547-9D27-193EFE7C63E5}" type="pres">
      <dgm:prSet presAssocID="{4D6A6496-2211-493F-89F2-EE4CFFB82C0D}" presName="parentLin" presStyleCnt="0"/>
      <dgm:spPr/>
    </dgm:pt>
    <dgm:pt modelId="{EA2D8095-31C0-0146-9FAD-263634F91D61}" type="pres">
      <dgm:prSet presAssocID="{4D6A6496-2211-493F-89F2-EE4CFFB82C0D}" presName="parentLeftMargin" presStyleLbl="node1" presStyleIdx="0" presStyleCnt="1"/>
      <dgm:spPr/>
    </dgm:pt>
    <dgm:pt modelId="{E519A4C1-0530-F84C-8D52-64E67257F19B}" type="pres">
      <dgm:prSet presAssocID="{4D6A6496-2211-493F-89F2-EE4CFFB82C0D}" presName="parentText" presStyleLbl="node1" presStyleIdx="0" presStyleCnt="1" custLinFactNeighborX="-72811" custLinFactNeighborY="-1653">
        <dgm:presLayoutVars>
          <dgm:chMax val="0"/>
          <dgm:bulletEnabled val="1"/>
        </dgm:presLayoutVars>
      </dgm:prSet>
      <dgm:spPr/>
    </dgm:pt>
    <dgm:pt modelId="{2F1A4264-A992-F042-9016-D59923D33BA6}" type="pres">
      <dgm:prSet presAssocID="{4D6A6496-2211-493F-89F2-EE4CFFB82C0D}" presName="negativeSpace" presStyleCnt="0"/>
      <dgm:spPr/>
    </dgm:pt>
    <dgm:pt modelId="{4B3597C8-8B5E-4D46-A385-12867EFF9D8E}" type="pres">
      <dgm:prSet presAssocID="{4D6A6496-2211-493F-89F2-EE4CFFB82C0D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79198E0F-16ED-461E-847B-3A2BBF793485}" srcId="{98218E2A-9FDA-408B-88F4-279F6E5A87DF}" destId="{EA067BF3-7C54-41A1-8E4B-FBB12021CD3A}" srcOrd="0" destOrd="0" parTransId="{EE975D8F-75AA-4232-A341-48F1305D071A}" sibTransId="{07EE5A4A-8411-4053-9353-24C309523ED3}"/>
    <dgm:cxn modelId="{7E20C510-6A2C-8042-8E70-2699F93370B6}" type="presOf" srcId="{98218E2A-9FDA-408B-88F4-279F6E5A87DF}" destId="{4B3597C8-8B5E-4D46-A385-12867EFF9D8E}" srcOrd="0" destOrd="2" presId="urn:microsoft.com/office/officeart/2005/8/layout/list1"/>
    <dgm:cxn modelId="{172FC812-20D6-0A4C-8168-0F2C78499FBD}" type="presOf" srcId="{E62E6441-4BFF-43B3-98F6-D2F97DB8007B}" destId="{8B645CA5-C338-9C4C-8B84-BA9F3AB232CD}" srcOrd="0" destOrd="0" presId="urn:microsoft.com/office/officeart/2005/8/layout/list1"/>
    <dgm:cxn modelId="{944E4C26-8674-F840-A711-03DB95AC8AFC}" type="presOf" srcId="{EA067BF3-7C54-41A1-8E4B-FBB12021CD3A}" destId="{4B3597C8-8B5E-4D46-A385-12867EFF9D8E}" srcOrd="0" destOrd="3" presId="urn:microsoft.com/office/officeart/2005/8/layout/list1"/>
    <dgm:cxn modelId="{44C49766-CFC0-4B3B-BB56-27219B75C0EE}" srcId="{E62E6441-4BFF-43B3-98F6-D2F97DB8007B}" destId="{4D6A6496-2211-493F-89F2-EE4CFFB82C0D}" srcOrd="0" destOrd="0" parTransId="{6E73DC21-DB4D-4DB1-9DE0-5A0BC9E2B993}" sibTransId="{5E91C89D-6C47-4BF1-A4A8-8B7DF10681B5}"/>
    <dgm:cxn modelId="{C92EE179-BFE4-0548-8CC3-08667C9D5B34}" type="presOf" srcId="{4D6A6496-2211-493F-89F2-EE4CFFB82C0D}" destId="{EA2D8095-31C0-0146-9FAD-263634F91D61}" srcOrd="0" destOrd="0" presId="urn:microsoft.com/office/officeart/2005/8/layout/list1"/>
    <dgm:cxn modelId="{2741CA7D-2CD5-494F-A93F-2971B863DCD1}" type="presOf" srcId="{4D6A6496-2211-493F-89F2-EE4CFFB82C0D}" destId="{E519A4C1-0530-F84C-8D52-64E67257F19B}" srcOrd="1" destOrd="0" presId="urn:microsoft.com/office/officeart/2005/8/layout/list1"/>
    <dgm:cxn modelId="{A630F69B-13D5-4E7C-8784-6AD8AA0ECD77}" srcId="{4D6A6496-2211-493F-89F2-EE4CFFB82C0D}" destId="{98218E2A-9FDA-408B-88F4-279F6E5A87DF}" srcOrd="1" destOrd="0" parTransId="{FADFB41A-A6ED-43B8-9751-CE0C930A9EA3}" sibTransId="{EAD6DEE6-FAB4-47C9-9C5A-BE122AE46701}"/>
    <dgm:cxn modelId="{09A459A6-E352-4A55-A5DE-3E9BEA6C4953}" srcId="{4D6A6496-2211-493F-89F2-EE4CFFB82C0D}" destId="{34052A02-CC06-4A97-9E81-8D40806AFE48}" srcOrd="0" destOrd="0" parTransId="{AF3D7FB0-44CB-4BB3-B3E7-AED57E95C3C6}" sibTransId="{E6C065A6-1CBD-4D44-866F-9064493817ED}"/>
    <dgm:cxn modelId="{00B270A8-B274-E74A-8B7C-E5E483B3C7C5}" type="presOf" srcId="{B96FD14A-D632-4AB6-B726-9CA79ED180E3}" destId="{4B3597C8-8B5E-4D46-A385-12867EFF9D8E}" srcOrd="0" destOrd="4" presId="urn:microsoft.com/office/officeart/2005/8/layout/list1"/>
    <dgm:cxn modelId="{FB7F61CD-18B8-974C-B705-E03A2CA5C069}" type="presOf" srcId="{34052A02-CC06-4A97-9E81-8D40806AFE48}" destId="{4B3597C8-8B5E-4D46-A385-12867EFF9D8E}" srcOrd="0" destOrd="0" presId="urn:microsoft.com/office/officeart/2005/8/layout/list1"/>
    <dgm:cxn modelId="{63DB2BDA-3769-4A4B-B032-9D7A17BE32DC}" type="presOf" srcId="{600EE7A2-7D70-413F-9CA9-D17ABB0A573E}" destId="{4B3597C8-8B5E-4D46-A385-12867EFF9D8E}" srcOrd="0" destOrd="1" presId="urn:microsoft.com/office/officeart/2005/8/layout/list1"/>
    <dgm:cxn modelId="{ABFBB0EA-0483-433D-A49A-B9281050E952}" srcId="{98218E2A-9FDA-408B-88F4-279F6E5A87DF}" destId="{B96FD14A-D632-4AB6-B726-9CA79ED180E3}" srcOrd="1" destOrd="0" parTransId="{C55BAE0D-F138-450D-A5CE-3F1323E5C269}" sibTransId="{B983BE1C-693C-4EAF-913B-68E9E90E2437}"/>
    <dgm:cxn modelId="{304C9CEF-B055-4C37-8780-B76B17077C2A}" srcId="{34052A02-CC06-4A97-9E81-8D40806AFE48}" destId="{600EE7A2-7D70-413F-9CA9-D17ABB0A573E}" srcOrd="0" destOrd="0" parTransId="{325DF8E1-5F67-4614-9AE5-5CA2829B1679}" sibTransId="{E77E3F63-305D-4A54-A228-178FDF4A2730}"/>
    <dgm:cxn modelId="{4F98EBFA-920D-AE44-A4E4-0DAB7666BAF2}" type="presParOf" srcId="{8B645CA5-C338-9C4C-8B84-BA9F3AB232CD}" destId="{B71D591A-8244-5547-9D27-193EFE7C63E5}" srcOrd="0" destOrd="0" presId="urn:microsoft.com/office/officeart/2005/8/layout/list1"/>
    <dgm:cxn modelId="{FA6B484D-6ECC-2C42-B24C-84E7F435CDC0}" type="presParOf" srcId="{B71D591A-8244-5547-9D27-193EFE7C63E5}" destId="{EA2D8095-31C0-0146-9FAD-263634F91D61}" srcOrd="0" destOrd="0" presId="urn:microsoft.com/office/officeart/2005/8/layout/list1"/>
    <dgm:cxn modelId="{67EACF76-4C81-FF42-8968-5E11F46E79A2}" type="presParOf" srcId="{B71D591A-8244-5547-9D27-193EFE7C63E5}" destId="{E519A4C1-0530-F84C-8D52-64E67257F19B}" srcOrd="1" destOrd="0" presId="urn:microsoft.com/office/officeart/2005/8/layout/list1"/>
    <dgm:cxn modelId="{801795AB-F2D1-A746-AF36-2849F40C9DFD}" type="presParOf" srcId="{8B645CA5-C338-9C4C-8B84-BA9F3AB232CD}" destId="{2F1A4264-A992-F042-9016-D59923D33BA6}" srcOrd="1" destOrd="0" presId="urn:microsoft.com/office/officeart/2005/8/layout/list1"/>
    <dgm:cxn modelId="{4CE33430-F396-8244-83FA-832FAEC83B92}" type="presParOf" srcId="{8B645CA5-C338-9C4C-8B84-BA9F3AB232CD}" destId="{4B3597C8-8B5E-4D46-A385-12867EFF9D8E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3597C8-8B5E-4D46-A385-12867EFF9D8E}">
      <dsp:nvSpPr>
        <dsp:cNvPr id="0" name=""/>
        <dsp:cNvSpPr/>
      </dsp:nvSpPr>
      <dsp:spPr>
        <a:xfrm>
          <a:off x="0" y="219143"/>
          <a:ext cx="6455409" cy="2557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softEdge rad="1143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1012" tIns="291592" rIns="501012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sz="1400" b="1" i="0" kern="1200" dirty="0"/>
            <a:t>현재 대비 과거 데이터 분석</a:t>
          </a:r>
          <a:endParaRPr lang="en-US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sz="1400" b="0" i="0" kern="1200" dirty="0"/>
            <a:t>거래 기회를 식별하기 위해 현재 시장 상태와 과거 데이터를 비교합니다</a:t>
          </a:r>
          <a:r>
            <a:rPr lang="en-US" sz="1400" b="0" i="0" kern="1200" dirty="0"/>
            <a:t>.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sz="1400" b="1" i="0" kern="1200" dirty="0"/>
            <a:t>핵심 파라미터</a:t>
          </a:r>
          <a:r>
            <a:rPr lang="en-US" sz="1400" b="1" i="0" kern="1200" dirty="0"/>
            <a:t>:</a:t>
          </a:r>
          <a:endParaRPr lang="en-US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sz="1400" b="1" i="0" kern="1200" dirty="0"/>
            <a:t>윈도우</a:t>
          </a:r>
          <a:r>
            <a:rPr lang="en-US" sz="1400" b="1" i="0" kern="1200" dirty="0"/>
            <a:t>:</a:t>
          </a:r>
          <a:r>
            <a:rPr lang="ko-KR" sz="1400" b="0" i="0" kern="1200" dirty="0"/>
            <a:t> 비교를 위한 과거 기간을 명시합니다 </a:t>
          </a:r>
          <a:r>
            <a:rPr lang="en-US" sz="1400" b="0" i="0" kern="1200" dirty="0"/>
            <a:t>(</a:t>
          </a:r>
          <a:r>
            <a:rPr lang="ko-KR" sz="1400" b="0" i="0" kern="1200" dirty="0"/>
            <a:t>예</a:t>
          </a:r>
          <a:r>
            <a:rPr lang="en-US" sz="1400" b="0" i="0" kern="1200" dirty="0"/>
            <a:t>: 30</a:t>
          </a:r>
          <a:r>
            <a:rPr lang="ko-KR" sz="1400" b="0" i="0" kern="1200" dirty="0"/>
            <a:t>일</a:t>
          </a:r>
          <a:r>
            <a:rPr lang="en-US" sz="1400" b="0" i="0" kern="1200" dirty="0"/>
            <a:t>, 90</a:t>
          </a:r>
          <a:r>
            <a:rPr lang="ko-KR" sz="1400" b="0" i="0" kern="1200" dirty="0"/>
            <a:t>일</a:t>
          </a:r>
          <a:r>
            <a:rPr lang="en-US" sz="1400" b="0" i="0" kern="1200" dirty="0"/>
            <a:t>).</a:t>
          </a:r>
          <a:endParaRPr lang="en-US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dirty="0"/>
            <a:t>Z-</a:t>
          </a:r>
          <a:r>
            <a:rPr lang="ko-KR" sz="1400" b="1" i="0" kern="1200" dirty="0"/>
            <a:t>스코어</a:t>
          </a:r>
          <a:r>
            <a:rPr lang="en-US" sz="1400" b="1" i="0" kern="1200" dirty="0"/>
            <a:t>:</a:t>
          </a:r>
          <a:r>
            <a:rPr lang="ko-KR" sz="1400" b="0" i="0" kern="1200" dirty="0"/>
            <a:t> 현재 시장 상태가 과거 평균에서 얼마나 벗어났는지를 측정합니다</a:t>
          </a:r>
          <a:r>
            <a:rPr lang="en-US" sz="1400" b="0" i="0" kern="1200" dirty="0"/>
            <a:t>.</a:t>
          </a:r>
          <a:endParaRPr lang="en-US" sz="1400" kern="1200" dirty="0"/>
        </a:p>
      </dsp:txBody>
      <dsp:txXfrm>
        <a:off x="0" y="219143"/>
        <a:ext cx="6455409" cy="2557800"/>
      </dsp:txXfrm>
    </dsp:sp>
    <dsp:sp modelId="{E519A4C1-0530-F84C-8D52-64E67257F19B}">
      <dsp:nvSpPr>
        <dsp:cNvPr id="0" name=""/>
        <dsp:cNvSpPr/>
      </dsp:nvSpPr>
      <dsp:spPr>
        <a:xfrm>
          <a:off x="87758" y="5671"/>
          <a:ext cx="4518786" cy="413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799" tIns="0" rIns="170799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Poppins" pitchFamily="2" charset="77"/>
              <a:cs typeface="Poppins" pitchFamily="2" charset="77"/>
            </a:rPr>
            <a:t>Timing the order</a:t>
          </a:r>
        </a:p>
      </dsp:txBody>
      <dsp:txXfrm>
        <a:off x="107933" y="25846"/>
        <a:ext cx="4478436" cy="3729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3597C8-8B5E-4D46-A385-12867EFF9D8E}">
      <dsp:nvSpPr>
        <dsp:cNvPr id="0" name=""/>
        <dsp:cNvSpPr/>
      </dsp:nvSpPr>
      <dsp:spPr>
        <a:xfrm>
          <a:off x="0" y="219038"/>
          <a:ext cx="6456362" cy="2557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softEdge rad="1143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1085" tIns="291592" rIns="501085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sz="1400" b="1" i="0" kern="1200" dirty="0"/>
            <a:t>현재 대비 과거 데이터 분석</a:t>
          </a:r>
          <a:endParaRPr lang="en-US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sz="1400" b="0" i="0" kern="1200" dirty="0"/>
            <a:t>거래 기회를 식별하기 위해 현재 시장 상태와 과거 데이터를 비교합니다</a:t>
          </a:r>
          <a:r>
            <a:rPr lang="en-US" sz="1400" b="0" i="0" kern="1200" dirty="0"/>
            <a:t>.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sz="1400" b="1" i="0" kern="1200" dirty="0"/>
            <a:t>핵심 파라미터</a:t>
          </a:r>
          <a:r>
            <a:rPr lang="en-US" sz="1400" b="1" i="0" kern="1200" dirty="0"/>
            <a:t>:</a:t>
          </a:r>
          <a:endParaRPr lang="en-US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ko-KR" sz="1400" b="1" i="0" kern="1200" dirty="0"/>
            <a:t>윈도우</a:t>
          </a:r>
          <a:r>
            <a:rPr lang="en-US" sz="1400" b="1" i="0" kern="1200" dirty="0"/>
            <a:t>:</a:t>
          </a:r>
          <a:r>
            <a:rPr lang="ko-KR" sz="1400" b="0" i="0" kern="1200" dirty="0"/>
            <a:t> 비교를 위한 과거 기간을 명시합니다 </a:t>
          </a:r>
          <a:r>
            <a:rPr lang="en-US" sz="1400" b="0" i="0" kern="1200" dirty="0"/>
            <a:t>(</a:t>
          </a:r>
          <a:r>
            <a:rPr lang="ko-KR" sz="1400" b="0" i="0" kern="1200" dirty="0"/>
            <a:t>예</a:t>
          </a:r>
          <a:r>
            <a:rPr lang="en-US" sz="1400" b="0" i="0" kern="1200" dirty="0"/>
            <a:t>: 30</a:t>
          </a:r>
          <a:r>
            <a:rPr lang="ko-KR" sz="1400" b="0" i="0" kern="1200" dirty="0"/>
            <a:t>일</a:t>
          </a:r>
          <a:r>
            <a:rPr lang="en-US" sz="1400" b="0" i="0" kern="1200" dirty="0"/>
            <a:t>, 90</a:t>
          </a:r>
          <a:r>
            <a:rPr lang="ko-KR" sz="1400" b="0" i="0" kern="1200" dirty="0"/>
            <a:t>일</a:t>
          </a:r>
          <a:r>
            <a:rPr lang="en-US" sz="1400" b="0" i="0" kern="1200" dirty="0"/>
            <a:t>).</a:t>
          </a:r>
          <a:endParaRPr lang="en-US" sz="1400" kern="1200" dirty="0"/>
        </a:p>
        <a:p>
          <a:pPr marL="228600" lvl="2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i="0" kern="1200" dirty="0"/>
            <a:t>Z-</a:t>
          </a:r>
          <a:r>
            <a:rPr lang="ko-KR" sz="1400" b="1" i="0" kern="1200" dirty="0"/>
            <a:t>스코어</a:t>
          </a:r>
          <a:r>
            <a:rPr lang="en-US" sz="1400" b="1" i="0" kern="1200" dirty="0"/>
            <a:t>:</a:t>
          </a:r>
          <a:r>
            <a:rPr lang="ko-KR" sz="1400" b="0" i="0" kern="1200" dirty="0"/>
            <a:t> 현재 시장 상태가 과거 평균에서 얼마나 벗어났는지를 측정합니다</a:t>
          </a:r>
          <a:r>
            <a:rPr lang="en-US" sz="1400" b="0" i="0" kern="1200" dirty="0"/>
            <a:t>.</a:t>
          </a:r>
          <a:endParaRPr lang="en-US" sz="1400" kern="1200" dirty="0"/>
        </a:p>
      </dsp:txBody>
      <dsp:txXfrm>
        <a:off x="0" y="219038"/>
        <a:ext cx="6456362" cy="2557800"/>
      </dsp:txXfrm>
    </dsp:sp>
    <dsp:sp modelId="{E519A4C1-0530-F84C-8D52-64E67257F19B}">
      <dsp:nvSpPr>
        <dsp:cNvPr id="0" name=""/>
        <dsp:cNvSpPr/>
      </dsp:nvSpPr>
      <dsp:spPr>
        <a:xfrm>
          <a:off x="87771" y="5566"/>
          <a:ext cx="4519453" cy="413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825" tIns="0" rIns="1708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Poppins" pitchFamily="2" charset="77"/>
              <a:cs typeface="Poppins" pitchFamily="2" charset="77"/>
            </a:rPr>
            <a:t>Timing the order</a:t>
          </a:r>
        </a:p>
      </dsp:txBody>
      <dsp:txXfrm>
        <a:off x="107946" y="25741"/>
        <a:ext cx="4479103" cy="372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16EBDD-495F-B54F-A697-E3ED95CA85C4}" type="datetimeFigureOut">
              <a:rPr kumimoji="1" lang="ko-Kore-KR" altLang="en-US" smtClean="0"/>
              <a:t>4/29/24</a:t>
            </a:fld>
            <a:endParaRPr kumimoji="1" lang="ko-Kore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ore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ore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51B11-0DBC-2A48-9EE9-0A6D1BD08BDF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092831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C1CF7-591C-F649-8CA6-7266DB861FB1}" type="slidenum">
              <a:rPr kumimoji="1" lang="ko-KR" altLang="en-US" smtClean="0"/>
              <a:t>2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49454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1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popai.pro/creation/All/Presentation" TargetMode="Externa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3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1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23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2287C-1B7A-192F-9F62-D2BD2B0D02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0E3512-046F-9DA2-D13A-4189197E66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888BD3-9818-C935-72F0-150FC3B98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272CA-5965-4194-0766-70DF5C140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46B221-7CE6-933D-B41A-DBAAFA3F4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21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4956B-5C73-6025-DDFC-8F03A1F46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D1D373-517B-B7C5-60A2-B5A72E09E6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257D7-8B50-16AB-BA18-B18ED7965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DF42A-A318-3292-B805-B26B61999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CDDDF0-25E4-2956-47D6-A36650F24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055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F33A47-884F-70E8-9164-C976137AF7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8C722D-5565-5B7B-79EC-8FD15A42F9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4017C-167C-7EB4-F8AB-D9DE630FB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61325-E540-4315-8413-4A9F0BDCC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A0FCA9-2F7E-1373-297E-36E93CED7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084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5218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ray" descr="image 3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01" y="0"/>
            <a:ext cx="12205253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body"/>
          <p:cNvSpPr>
            <a:spLocks noGrp="1"/>
          </p:cNvSpPr>
          <p:nvPr>
            <p:ph sz="quarter" idx="10"/>
          </p:nvPr>
        </p:nvSpPr>
        <p:spPr>
          <a:xfrm>
            <a:off x="819269" y="4727035"/>
            <a:ext cx="10559040" cy="868814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header"/>
          <p:cNvSpPr>
            <a:spLocks noGrp="1"/>
          </p:cNvSpPr>
          <p:nvPr>
            <p:ph type="title"/>
          </p:nvPr>
        </p:nvSpPr>
        <p:spPr>
          <a:xfrm>
            <a:off x="819903" y="2149172"/>
            <a:ext cx="10553323" cy="1959278"/>
          </a:xfrm>
          <a:prstGeom prst="rect">
            <a:avLst/>
          </a:prstGeom>
        </p:spPr>
        <p:txBody>
          <a:bodyPr anchor="ctr" anchorCtr="0"/>
          <a:lstStyle>
            <a:lvl1pPr algn="ctr">
              <a:defRPr sz="6400" b="0">
                <a:solidFill>
                  <a:srgbClr val="18A1A8"/>
                </a:solidFill>
                <a:latin typeface="Poppins ExtraLight" panose="00000A00000000000000" charset="0"/>
                <a:cs typeface="Poppins Extra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line" descr="image 4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9775" y="927100"/>
            <a:ext cx="3098800" cy="12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-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ray" descr="image 3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201" y="0"/>
            <a:ext cx="12205253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body1"/>
          <p:cNvSpPr>
            <a:spLocks noGrp="1"/>
          </p:cNvSpPr>
          <p:nvPr>
            <p:ph sz="quarter" idx="10"/>
          </p:nvPr>
        </p:nvSpPr>
        <p:spPr>
          <a:xfrm>
            <a:off x="819269" y="4727035"/>
            <a:ext cx="10559040" cy="868814"/>
          </a:xfrm>
          <a:prstGeom prst="rect">
            <a:avLst/>
          </a:prstGeom>
        </p:spPr>
        <p:txBody>
          <a:bodyPr anchor="t" anchorCtr="0"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header"/>
          <p:cNvSpPr>
            <a:spLocks noGrp="1"/>
          </p:cNvSpPr>
          <p:nvPr>
            <p:ph type="title"/>
          </p:nvPr>
        </p:nvSpPr>
        <p:spPr>
          <a:xfrm>
            <a:off x="819903" y="2149172"/>
            <a:ext cx="10553323" cy="1959278"/>
          </a:xfrm>
          <a:prstGeom prst="rect">
            <a:avLst/>
          </a:prstGeom>
        </p:spPr>
        <p:txBody>
          <a:bodyPr anchor="ctr" anchorCtr="0"/>
          <a:lstStyle>
            <a:lvl1pPr algn="ctr">
              <a:defRPr sz="6400" b="0">
                <a:solidFill>
                  <a:srgbClr val="18A1A8"/>
                </a:solidFill>
                <a:latin typeface="Poppins ExtraLight" panose="00000A00000000000000" charset="0"/>
                <a:cs typeface="Poppins Extra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line" descr="image 4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9775" y="927100"/>
            <a:ext cx="3098800" cy="12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" descr="image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253" y="-9144"/>
            <a:ext cx="12254074" cy="6885432"/>
          </a:xfrm>
          <a:prstGeom prst="rect">
            <a:avLst/>
          </a:prstGeom>
        </p:spPr>
      </p:pic>
      <p:pic>
        <p:nvPicPr>
          <p:cNvPr id="9" name="tray" descr="/Users/skinnyfish/Downloads/themes/orange/content.pngcontent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7077137" y="893123"/>
            <a:ext cx="4204961" cy="5064981"/>
          </a:xfrm>
          <a:prstGeom prst="rect">
            <a:avLst/>
          </a:prstGeom>
        </p:spPr>
      </p:pic>
      <p:sp>
        <p:nvSpPr>
          <p:cNvPr id="5" name="body"/>
          <p:cNvSpPr>
            <a:spLocks noGrp="1"/>
          </p:cNvSpPr>
          <p:nvPr>
            <p:ph sz="quarter" idx="10"/>
          </p:nvPr>
        </p:nvSpPr>
        <p:spPr>
          <a:xfrm>
            <a:off x="516255" y="2327910"/>
            <a:ext cx="6347460" cy="3602355"/>
          </a:xfrm>
          <a:prstGeom prst="rect">
            <a:avLst/>
          </a:prstGeom>
        </p:spPr>
        <p:txBody>
          <a:bodyPr lIns="0" tIns="0" anchor="b" anchorCtr="0"/>
          <a:lstStyle>
            <a:lvl1pPr marL="342900" indent="-21590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AutoNum type="arabicPeriod"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800100" indent="-21590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AutoNum type="arabicPeriod"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257300" indent="-21590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AutoNum type="arabicPeriod"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714500" indent="-21590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AutoNum type="arabicPeriod"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2171700" indent="-21590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AutoNum type="arabicPeriod"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eader"/>
          <p:cNvSpPr>
            <a:spLocks noGrp="1"/>
          </p:cNvSpPr>
          <p:nvPr>
            <p:ph type="title"/>
          </p:nvPr>
        </p:nvSpPr>
        <p:spPr>
          <a:xfrm>
            <a:off x="516255" y="892810"/>
            <a:ext cx="6347460" cy="1286510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" descr="image 3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3253" y="-9144"/>
            <a:ext cx="12254074" cy="6885432"/>
          </a:xfrm>
          <a:prstGeom prst="rect">
            <a:avLst/>
          </a:prstGeom>
        </p:spPr>
      </p:pic>
      <p:pic>
        <p:nvPicPr>
          <p:cNvPr id="9" name="tray" descr="/Users/skinnyfish/Downloads/themes/orange/content.pngcontent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7077137" y="893123"/>
            <a:ext cx="4204961" cy="5064981"/>
          </a:xfrm>
          <a:prstGeom prst="rect">
            <a:avLst/>
          </a:prstGeom>
        </p:spPr>
      </p:pic>
      <p:sp>
        <p:nvSpPr>
          <p:cNvPr id="5" name="body1"/>
          <p:cNvSpPr>
            <a:spLocks noGrp="1"/>
          </p:cNvSpPr>
          <p:nvPr>
            <p:ph sz="quarter" idx="10"/>
          </p:nvPr>
        </p:nvSpPr>
        <p:spPr>
          <a:xfrm>
            <a:off x="734060" y="2198370"/>
            <a:ext cx="6129655" cy="754380"/>
          </a:xfrm>
          <a:prstGeom prst="rect">
            <a:avLst/>
          </a:prstGeom>
        </p:spPr>
        <p:txBody>
          <a:bodyPr lIns="0" tIns="0" anchor="t" anchorCtr="0"/>
          <a:lstStyle>
            <a:lvl1pPr marL="1270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5842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0414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4986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9558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eader"/>
          <p:cNvSpPr>
            <a:spLocks noGrp="1"/>
          </p:cNvSpPr>
          <p:nvPr>
            <p:ph type="title"/>
          </p:nvPr>
        </p:nvSpPr>
        <p:spPr>
          <a:xfrm>
            <a:off x="734060" y="892810"/>
            <a:ext cx="6129655" cy="1286510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body2"/>
          <p:cNvSpPr>
            <a:spLocks noGrp="1"/>
          </p:cNvSpPr>
          <p:nvPr>
            <p:ph sz="quarter" idx="11"/>
          </p:nvPr>
        </p:nvSpPr>
        <p:spPr>
          <a:xfrm>
            <a:off x="734060" y="2988310"/>
            <a:ext cx="6129655" cy="754380"/>
          </a:xfrm>
          <a:prstGeom prst="rect">
            <a:avLst/>
          </a:prstGeom>
        </p:spPr>
        <p:txBody>
          <a:bodyPr lIns="0" tIns="0" anchor="t" anchorCtr="0"/>
          <a:lstStyle>
            <a:lvl1pPr marL="1270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5842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0414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4986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9558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body3"/>
          <p:cNvSpPr>
            <a:spLocks noGrp="1"/>
          </p:cNvSpPr>
          <p:nvPr>
            <p:ph sz="quarter" idx="12"/>
          </p:nvPr>
        </p:nvSpPr>
        <p:spPr>
          <a:xfrm>
            <a:off x="734060" y="3764280"/>
            <a:ext cx="6129655" cy="754380"/>
          </a:xfrm>
          <a:prstGeom prst="rect">
            <a:avLst/>
          </a:prstGeom>
        </p:spPr>
        <p:txBody>
          <a:bodyPr lIns="0" tIns="0" anchor="t" anchorCtr="0"/>
          <a:lstStyle>
            <a:lvl1pPr marL="1270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5842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0414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4986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9558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body4"/>
          <p:cNvSpPr>
            <a:spLocks noGrp="1"/>
          </p:cNvSpPr>
          <p:nvPr>
            <p:ph sz="quarter" idx="13"/>
          </p:nvPr>
        </p:nvSpPr>
        <p:spPr>
          <a:xfrm>
            <a:off x="734060" y="4540250"/>
            <a:ext cx="6129655" cy="754380"/>
          </a:xfrm>
          <a:prstGeom prst="rect">
            <a:avLst/>
          </a:prstGeom>
        </p:spPr>
        <p:txBody>
          <a:bodyPr lIns="0" tIns="0" anchor="t" anchorCtr="0"/>
          <a:lstStyle>
            <a:lvl1pPr marL="1270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5842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0414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4986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9558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body5"/>
          <p:cNvSpPr>
            <a:spLocks noGrp="1"/>
          </p:cNvSpPr>
          <p:nvPr>
            <p:ph sz="quarter" idx="14"/>
          </p:nvPr>
        </p:nvSpPr>
        <p:spPr>
          <a:xfrm>
            <a:off x="734060" y="5329555"/>
            <a:ext cx="6129655" cy="754380"/>
          </a:xfrm>
          <a:prstGeom prst="rect">
            <a:avLst/>
          </a:prstGeom>
        </p:spPr>
        <p:txBody>
          <a:bodyPr lIns="0" tIns="0" anchor="t" anchorCtr="0"/>
          <a:lstStyle>
            <a:lvl1pPr marL="1270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5842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0414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4986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9558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body6"/>
          <p:cNvSpPr>
            <a:spLocks noGrp="1"/>
          </p:cNvSpPr>
          <p:nvPr>
            <p:ph sz="quarter" idx="15"/>
          </p:nvPr>
        </p:nvSpPr>
        <p:spPr>
          <a:xfrm>
            <a:off x="734060" y="6119495"/>
            <a:ext cx="6129655" cy="754380"/>
          </a:xfrm>
          <a:prstGeom prst="rect">
            <a:avLst/>
          </a:prstGeom>
        </p:spPr>
        <p:txBody>
          <a:bodyPr lIns="0" tIns="0" anchor="t" anchorCtr="0"/>
          <a:lstStyle>
            <a:lvl1pPr marL="1270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5842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0414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4986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9558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ackground" descr="image 3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201" y="0"/>
            <a:ext cx="12205253" cy="6858000"/>
          </a:xfrm>
          <a:prstGeom prst="rect">
            <a:avLst/>
          </a:prstGeom>
        </p:spPr>
      </p:pic>
      <p:pic>
        <p:nvPicPr>
          <p:cNvPr id="3" name="shape3" descr="image 5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772891" y="4271645"/>
            <a:ext cx="1064895" cy="1064895"/>
          </a:xfrm>
          <a:prstGeom prst="rect">
            <a:avLst/>
          </a:prstGeom>
        </p:spPr>
      </p:pic>
      <p:pic>
        <p:nvPicPr>
          <p:cNvPr id="4" name="shape4" descr="image 5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371186" y="4271645"/>
            <a:ext cx="1064895" cy="1064895"/>
          </a:xfrm>
          <a:prstGeom prst="rect">
            <a:avLst/>
          </a:prstGeom>
        </p:spPr>
      </p:pic>
      <p:pic>
        <p:nvPicPr>
          <p:cNvPr id="5" name="shape2" descr="image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371186" y="2651125"/>
            <a:ext cx="1064895" cy="1064895"/>
          </a:xfrm>
          <a:prstGeom prst="rect">
            <a:avLst/>
          </a:prstGeom>
        </p:spPr>
      </p:pic>
      <p:pic>
        <p:nvPicPr>
          <p:cNvPr id="6" name="shape1" descr="image 5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772891" y="2678430"/>
            <a:ext cx="1064895" cy="1064895"/>
          </a:xfrm>
          <a:prstGeom prst="rect">
            <a:avLst/>
          </a:prstGeom>
        </p:spPr>
      </p:pic>
      <p:sp>
        <p:nvSpPr>
          <p:cNvPr id="17" name="body1"/>
          <p:cNvSpPr>
            <a:spLocks noGrp="1"/>
          </p:cNvSpPr>
          <p:nvPr>
            <p:ph sz="quarter" idx="10"/>
          </p:nvPr>
        </p:nvSpPr>
        <p:spPr>
          <a:xfrm>
            <a:off x="903009" y="2516490"/>
            <a:ext cx="3465094" cy="1315506"/>
          </a:xfrm>
          <a:prstGeom prst="rect">
            <a:avLst/>
          </a:prstGeom>
          <a:noFill/>
          <a:ln>
            <a:noFill/>
          </a:ln>
        </p:spPr>
        <p:txBody>
          <a:bodyPr lIns="90000" tIns="72000" bIns="72000" anchor="b"/>
          <a:lstStyle>
            <a:lvl1pPr marL="0" indent="0" algn="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rgbClr val="18A1A8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21" name="header"/>
          <p:cNvSpPr>
            <a:spLocks noGrp="1"/>
          </p:cNvSpPr>
          <p:nvPr>
            <p:ph type="title"/>
          </p:nvPr>
        </p:nvSpPr>
        <p:spPr>
          <a:xfrm>
            <a:off x="1055958" y="365125"/>
            <a:ext cx="10080084" cy="417964"/>
          </a:xfrm>
          <a:prstGeom prst="rect">
            <a:avLst/>
          </a:prstGeom>
        </p:spPr>
        <p:txBody>
          <a:bodyPr/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body2"/>
          <p:cNvSpPr>
            <a:spLocks noGrp="1"/>
          </p:cNvSpPr>
          <p:nvPr>
            <p:ph sz="quarter" idx="24"/>
          </p:nvPr>
        </p:nvSpPr>
        <p:spPr>
          <a:xfrm>
            <a:off x="7689736" y="2517278"/>
            <a:ext cx="3583858" cy="1314718"/>
          </a:xfrm>
          <a:prstGeom prst="rect">
            <a:avLst/>
          </a:prstGeom>
          <a:noFill/>
          <a:ln>
            <a:noFill/>
          </a:ln>
        </p:spPr>
        <p:txBody>
          <a:bodyPr lIns="90000" tIns="72000" bIns="72000" anchor="b"/>
          <a:lstStyle>
            <a:lvl1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  <a:defRPr lang="en-US" sz="2000" b="0" kern="1200" dirty="0" smtClean="0">
                <a:solidFill>
                  <a:srgbClr val="18A1A8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23" name="body4"/>
          <p:cNvSpPr>
            <a:spLocks noGrp="1"/>
          </p:cNvSpPr>
          <p:nvPr>
            <p:ph sz="quarter" idx="25"/>
          </p:nvPr>
        </p:nvSpPr>
        <p:spPr>
          <a:xfrm>
            <a:off x="7727812" y="4095487"/>
            <a:ext cx="3583858" cy="1241053"/>
          </a:xfrm>
          <a:prstGeom prst="rect">
            <a:avLst/>
          </a:prstGeom>
          <a:noFill/>
          <a:ln>
            <a:noFill/>
          </a:ln>
        </p:spPr>
        <p:txBody>
          <a:bodyPr lIns="90000" tIns="72000" rIns="90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rgbClr val="18A1A8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24" name="body3"/>
          <p:cNvSpPr>
            <a:spLocks noGrp="1"/>
          </p:cNvSpPr>
          <p:nvPr>
            <p:ph sz="quarter" idx="26"/>
          </p:nvPr>
        </p:nvSpPr>
        <p:spPr>
          <a:xfrm>
            <a:off x="915634" y="4095093"/>
            <a:ext cx="3465094" cy="1241447"/>
          </a:xfrm>
          <a:prstGeom prst="rect">
            <a:avLst/>
          </a:prstGeom>
          <a:noFill/>
          <a:ln>
            <a:noFill/>
          </a:ln>
        </p:spPr>
        <p:txBody>
          <a:bodyPr lIns="90000" tIns="72000" rIns="90000" bIns="72000"/>
          <a:lstStyle>
            <a:lvl1pPr marL="0" indent="0" algn="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rgbClr val="18A1A8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r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28" name="number4"/>
          <p:cNvSpPr>
            <a:spLocks noGrp="1"/>
          </p:cNvSpPr>
          <p:nvPr>
            <p:ph sz="quarter" idx="29"/>
          </p:nvPr>
        </p:nvSpPr>
        <p:spPr>
          <a:xfrm>
            <a:off x="6260392" y="4579081"/>
            <a:ext cx="1284153" cy="6153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lang="en-US" sz="4265" b="1" kern="1200" dirty="0">
                <a:solidFill>
                  <a:schemeClr val="bg1"/>
                </a:solidFill>
                <a:latin typeface="Poppins SemiBold" panose="00000A00000000000000" charset="0"/>
                <a:ea typeface="+mn-ea"/>
                <a:cs typeface="Poppins SemiBold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7" name="number3"/>
          <p:cNvSpPr>
            <a:spLocks noGrp="1"/>
          </p:cNvSpPr>
          <p:nvPr>
            <p:ph sz="quarter" idx="28"/>
          </p:nvPr>
        </p:nvSpPr>
        <p:spPr>
          <a:xfrm>
            <a:off x="4667400" y="4573196"/>
            <a:ext cx="1284153" cy="6153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lang="en-US" sz="4265" b="1" kern="1200" dirty="0">
                <a:solidFill>
                  <a:schemeClr val="bg1"/>
                </a:solidFill>
                <a:latin typeface="Poppins SemiBold" panose="00000A00000000000000" charset="0"/>
                <a:ea typeface="+mn-ea"/>
                <a:cs typeface="Poppins SemiBold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number2"/>
          <p:cNvSpPr>
            <a:spLocks noGrp="1"/>
          </p:cNvSpPr>
          <p:nvPr>
            <p:ph sz="quarter" idx="27"/>
          </p:nvPr>
        </p:nvSpPr>
        <p:spPr>
          <a:xfrm>
            <a:off x="6260393" y="2890540"/>
            <a:ext cx="1289102" cy="6153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lang="en-US" sz="4000" b="1" kern="1200" dirty="0">
                <a:solidFill>
                  <a:schemeClr val="bg1"/>
                </a:solidFill>
                <a:latin typeface="Poppins SemiBold" panose="00000A00000000000000" charset="0"/>
                <a:ea typeface="+mn-ea"/>
                <a:cs typeface="Poppins SemiBold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25" name="number1"/>
          <p:cNvSpPr>
            <a:spLocks noGrp="1"/>
          </p:cNvSpPr>
          <p:nvPr>
            <p:ph sz="quarter" idx="14"/>
          </p:nvPr>
        </p:nvSpPr>
        <p:spPr>
          <a:xfrm>
            <a:off x="4662450" y="2888771"/>
            <a:ext cx="1289102" cy="61531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lang="en-US" sz="4000" b="1" kern="1200" dirty="0">
                <a:solidFill>
                  <a:schemeClr val="bg1"/>
                </a:solidFill>
                <a:latin typeface="Poppins SemiBold" panose="00000A00000000000000" charset="0"/>
                <a:ea typeface="+mn-ea"/>
                <a:cs typeface="Poppins SemiBold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w-img-list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" descr="image 3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sp>
        <p:nvSpPr>
          <p:cNvPr id="24" name="header"/>
          <p:cNvSpPr>
            <a:spLocks noGrp="1"/>
          </p:cNvSpPr>
          <p:nvPr>
            <p:ph type="title"/>
          </p:nvPr>
        </p:nvSpPr>
        <p:spPr>
          <a:xfrm>
            <a:off x="696000" y="407919"/>
            <a:ext cx="10800000" cy="615600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5" name="body1"/>
          <p:cNvSpPr>
            <a:spLocks noGrp="1"/>
          </p:cNvSpPr>
          <p:nvPr>
            <p:ph sz="quarter" idx="10"/>
          </p:nvPr>
        </p:nvSpPr>
        <p:spPr>
          <a:xfrm>
            <a:off x="792480" y="4477863"/>
            <a:ext cx="3276442" cy="1404787"/>
          </a:xfrm>
          <a:prstGeom prst="rect">
            <a:avLst/>
          </a:prstGeom>
          <a:noFill/>
          <a:ln>
            <a:noFill/>
          </a:ln>
        </p:spPr>
        <p:txBody>
          <a:bodyPr lIns="3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rgbClr val="18A1A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lvl="4"/>
            <a:r>
              <a:rPr lang="en-US" dirty="0"/>
              <a:t>Second level</a:t>
            </a:r>
          </a:p>
        </p:txBody>
      </p:sp>
      <p:sp>
        <p:nvSpPr>
          <p:cNvPr id="26" name="body2"/>
          <p:cNvSpPr>
            <a:spLocks noGrp="1"/>
          </p:cNvSpPr>
          <p:nvPr>
            <p:ph sz="quarter" idx="29"/>
          </p:nvPr>
        </p:nvSpPr>
        <p:spPr>
          <a:xfrm>
            <a:off x="4492830" y="4460930"/>
            <a:ext cx="3276440" cy="1404787"/>
          </a:xfrm>
          <a:prstGeom prst="rect">
            <a:avLst/>
          </a:prstGeom>
          <a:noFill/>
          <a:ln>
            <a:noFill/>
          </a:ln>
        </p:spPr>
        <p:txBody>
          <a:bodyPr lIns="3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rgbClr val="18A1A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27" name="body3"/>
          <p:cNvSpPr>
            <a:spLocks noGrp="1"/>
          </p:cNvSpPr>
          <p:nvPr>
            <p:ph sz="quarter" idx="31"/>
          </p:nvPr>
        </p:nvSpPr>
        <p:spPr>
          <a:xfrm>
            <a:off x="8116600" y="4443997"/>
            <a:ext cx="3276441" cy="1404787"/>
          </a:xfrm>
          <a:prstGeom prst="rect">
            <a:avLst/>
          </a:prstGeom>
          <a:noFill/>
          <a:ln>
            <a:noFill/>
          </a:ln>
        </p:spPr>
        <p:txBody>
          <a:bodyPr lIns="3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rgbClr val="18A1A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pic>
        <p:nvPicPr>
          <p:cNvPr id="28" name="list-item-img1" descr="城市街道与高楼大厦  描述已自动生成"/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792480" y="1979435"/>
            <a:ext cx="3346542" cy="2484370"/>
          </a:xfrm>
          <a:prstGeom prst="roundRect">
            <a:avLst>
              <a:gd name="adj" fmla="val 0"/>
            </a:avLst>
          </a:prstGeom>
        </p:spPr>
      </p:pic>
      <p:pic>
        <p:nvPicPr>
          <p:cNvPr id="29" name="list-item-img2" descr="建筑的摆设布局  中度可信度描述已自动生成"/>
          <p:cNvPicPr>
            <a:picLocks noChangeAspect="1"/>
          </p:cNvPicPr>
          <p:nvPr userDrawn="1"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4486774" y="1979435"/>
            <a:ext cx="3280700" cy="2487600"/>
          </a:xfrm>
          <a:prstGeom prst="roundRect">
            <a:avLst>
              <a:gd name="adj" fmla="val 0"/>
            </a:avLst>
          </a:prstGeom>
        </p:spPr>
      </p:pic>
      <p:pic>
        <p:nvPicPr>
          <p:cNvPr id="30" name="list-item-img3" descr="图片包含 户外, 建筑, 男人, 空气  描述已自动生成"/>
          <p:cNvPicPr>
            <a:picLocks noChangeAspect="1"/>
          </p:cNvPicPr>
          <p:nvPr userDrawn="1"/>
        </p:nvPicPr>
        <p:blipFill>
          <a:blip r:embed="rId7" cstate="screen"/>
          <a:stretch>
            <a:fillRect/>
          </a:stretch>
        </p:blipFill>
        <p:spPr>
          <a:xfrm>
            <a:off x="8115226" y="1979435"/>
            <a:ext cx="3288553" cy="2467436"/>
          </a:xfrm>
          <a:prstGeom prst="roundRect">
            <a:avLst>
              <a:gd name="adj" fmla="val 0"/>
            </a:avLst>
          </a:prstGeom>
        </p:spPr>
      </p:pic>
      <p:pic>
        <p:nvPicPr>
          <p:cNvPr id="7" name="shape1" descr="image 5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92480" y="6107430"/>
            <a:ext cx="3312000" cy="15055"/>
          </a:xfrm>
          <a:prstGeom prst="rect">
            <a:avLst/>
          </a:prstGeom>
        </p:spPr>
      </p:pic>
      <p:pic>
        <p:nvPicPr>
          <p:cNvPr id="8" name="shape2" descr="image 5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38015" y="6107430"/>
            <a:ext cx="3312000" cy="15055"/>
          </a:xfrm>
          <a:prstGeom prst="rect">
            <a:avLst/>
          </a:prstGeom>
        </p:spPr>
      </p:pic>
      <p:pic>
        <p:nvPicPr>
          <p:cNvPr id="9" name="shape3" descr="image 5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083550" y="6107430"/>
            <a:ext cx="3312000" cy="150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w-img-lis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 descr="image 3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sp>
        <p:nvSpPr>
          <p:cNvPr id="3" name="header"/>
          <p:cNvSpPr>
            <a:spLocks noGrp="1"/>
          </p:cNvSpPr>
          <p:nvPr>
            <p:ph type="title"/>
          </p:nvPr>
        </p:nvSpPr>
        <p:spPr>
          <a:xfrm>
            <a:off x="696000" y="407919"/>
            <a:ext cx="10800000" cy="615600"/>
          </a:xfrm>
          <a:prstGeom prst="rect">
            <a:avLst/>
          </a:prstGeom>
        </p:spPr>
        <p:txBody>
          <a:bodyPr anchor="ctr" anchorCtr="0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list-item-img1" descr="城市街道与高楼大厦  描述已自动生成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172538" y="1537125"/>
            <a:ext cx="4477891" cy="3324249"/>
          </a:xfrm>
          <a:prstGeom prst="roundRect">
            <a:avLst>
              <a:gd name="adj" fmla="val 0"/>
            </a:avLst>
          </a:prstGeom>
        </p:spPr>
      </p:pic>
      <p:pic>
        <p:nvPicPr>
          <p:cNvPr id="7" name="list-item-img2" descr="建筑的摆设布局  中度可信度描述已自动生成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541573" y="1537125"/>
            <a:ext cx="4384090" cy="3324249"/>
          </a:xfrm>
          <a:prstGeom prst="roundRect">
            <a:avLst>
              <a:gd name="adj" fmla="val 0"/>
            </a:avLst>
          </a:prstGeom>
        </p:spPr>
      </p:pic>
      <p:sp>
        <p:nvSpPr>
          <p:cNvPr id="9" name="body1"/>
          <p:cNvSpPr>
            <a:spLocks noGrp="1"/>
          </p:cNvSpPr>
          <p:nvPr>
            <p:ph sz="quarter" idx="30"/>
          </p:nvPr>
        </p:nvSpPr>
        <p:spPr>
          <a:xfrm>
            <a:off x="1172536" y="5074161"/>
            <a:ext cx="4477891" cy="1404787"/>
          </a:xfrm>
          <a:prstGeom prst="rect">
            <a:avLst/>
          </a:prstGeom>
          <a:noFill/>
          <a:ln>
            <a:noFill/>
          </a:ln>
        </p:spPr>
        <p:txBody>
          <a:bodyPr lIns="3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rgbClr val="18A1A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2" name="body2"/>
          <p:cNvSpPr>
            <a:spLocks noGrp="1"/>
          </p:cNvSpPr>
          <p:nvPr>
            <p:ph sz="quarter" idx="31"/>
          </p:nvPr>
        </p:nvSpPr>
        <p:spPr>
          <a:xfrm>
            <a:off x="6541573" y="5074161"/>
            <a:ext cx="4477891" cy="1404787"/>
          </a:xfrm>
          <a:prstGeom prst="rect">
            <a:avLst/>
          </a:prstGeom>
          <a:noFill/>
          <a:ln>
            <a:noFill/>
          </a:ln>
        </p:spPr>
        <p:txBody>
          <a:bodyPr lIns="3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rgbClr val="18A1A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7B48E-801F-3EF1-2A16-A43ADAFBF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B4FFD-0BF7-C4AC-66D6-3CE0219BC2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6845A-C67D-59AB-3A59-54947257F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421A3A-E1CC-F2AB-FDF1-5AFDFA646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162D1E-A929-0D48-7E9E-7395475BD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9721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d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dge" descr="A white rectangular sign with black text  Description automatically generated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172200"/>
            <a:ext cx="2151933" cy="6876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w-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 descr="image 3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201" y="0"/>
            <a:ext cx="12205253" cy="6858000"/>
          </a:xfrm>
          <a:prstGeom prst="rect">
            <a:avLst/>
          </a:prstGeom>
        </p:spPr>
      </p:pic>
      <p:pic>
        <p:nvPicPr>
          <p:cNvPr id="7" name="shape1" descr="image 4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2795" y="2001520"/>
            <a:ext cx="3264535" cy="3845560"/>
          </a:xfrm>
          <a:prstGeom prst="rect">
            <a:avLst/>
          </a:prstGeom>
        </p:spPr>
      </p:pic>
      <p:pic>
        <p:nvPicPr>
          <p:cNvPr id="9" name="shape2" descr="image 4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58335" y="2001520"/>
            <a:ext cx="3264535" cy="3845560"/>
          </a:xfrm>
          <a:prstGeom prst="rect">
            <a:avLst/>
          </a:prstGeom>
        </p:spPr>
      </p:pic>
      <p:pic>
        <p:nvPicPr>
          <p:cNvPr id="12" name="shape3" descr="image 4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62925" y="2001520"/>
            <a:ext cx="3264535" cy="3845560"/>
          </a:xfrm>
          <a:prstGeom prst="rect">
            <a:avLst/>
          </a:prstGeom>
        </p:spPr>
      </p:pic>
      <p:sp>
        <p:nvSpPr>
          <p:cNvPr id="11" name="header"/>
          <p:cNvSpPr>
            <a:spLocks noGrp="1"/>
          </p:cNvSpPr>
          <p:nvPr>
            <p:ph type="title"/>
          </p:nvPr>
        </p:nvSpPr>
        <p:spPr>
          <a:xfrm>
            <a:off x="696000" y="396221"/>
            <a:ext cx="10800000" cy="615600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number1"/>
          <p:cNvSpPr>
            <a:spLocks noGrp="1"/>
          </p:cNvSpPr>
          <p:nvPr>
            <p:ph sz="quarter" idx="14"/>
          </p:nvPr>
        </p:nvSpPr>
        <p:spPr>
          <a:xfrm>
            <a:off x="918297" y="2550940"/>
            <a:ext cx="2945443" cy="61531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en-US" sz="5400" b="0" kern="1200" dirty="0">
                <a:solidFill>
                  <a:srgbClr val="4CC2C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number3"/>
          <p:cNvSpPr>
            <a:spLocks noGrp="1"/>
          </p:cNvSpPr>
          <p:nvPr>
            <p:ph sz="quarter" idx="18"/>
          </p:nvPr>
        </p:nvSpPr>
        <p:spPr>
          <a:xfrm>
            <a:off x="8316131" y="2550940"/>
            <a:ext cx="2945443" cy="61531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en-US" sz="5400" b="0" kern="1200" dirty="0">
                <a:solidFill>
                  <a:srgbClr val="4CC2C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number2"/>
          <p:cNvSpPr>
            <a:spLocks noGrp="1"/>
          </p:cNvSpPr>
          <p:nvPr>
            <p:ph sz="quarter" idx="20"/>
          </p:nvPr>
        </p:nvSpPr>
        <p:spPr>
          <a:xfrm>
            <a:off x="4617300" y="2556390"/>
            <a:ext cx="2945443" cy="61531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en-US" sz="5400" b="0" kern="1200" dirty="0">
                <a:solidFill>
                  <a:srgbClr val="05494D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body3"/>
          <p:cNvSpPr>
            <a:spLocks noGrp="1"/>
          </p:cNvSpPr>
          <p:nvPr>
            <p:ph sz="quarter" idx="17"/>
          </p:nvPr>
        </p:nvSpPr>
        <p:spPr>
          <a:xfrm>
            <a:off x="8161763" y="2017928"/>
            <a:ext cx="3264535" cy="3829152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5" name="body1"/>
          <p:cNvSpPr>
            <a:spLocks noGrp="1"/>
          </p:cNvSpPr>
          <p:nvPr>
            <p:ph sz="quarter" idx="10"/>
          </p:nvPr>
        </p:nvSpPr>
        <p:spPr>
          <a:xfrm>
            <a:off x="763509" y="2007009"/>
            <a:ext cx="3264535" cy="3840071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22" name="body2"/>
          <p:cNvSpPr>
            <a:spLocks noGrp="1"/>
          </p:cNvSpPr>
          <p:nvPr>
            <p:ph sz="quarter" idx="19"/>
          </p:nvPr>
        </p:nvSpPr>
        <p:spPr>
          <a:xfrm>
            <a:off x="4458335" y="2007009"/>
            <a:ext cx="3263374" cy="3840071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w-pro-list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 descr="image 3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pic>
        <p:nvPicPr>
          <p:cNvPr id="7" name="shape1" descr="image 4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2795" y="2001520"/>
            <a:ext cx="3264535" cy="3845560"/>
          </a:xfrm>
          <a:prstGeom prst="rect">
            <a:avLst/>
          </a:prstGeom>
        </p:spPr>
      </p:pic>
      <p:pic>
        <p:nvPicPr>
          <p:cNvPr id="9" name="shape2" descr="image 4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458335" y="2001520"/>
            <a:ext cx="3264535" cy="3845560"/>
          </a:xfrm>
          <a:prstGeom prst="rect">
            <a:avLst/>
          </a:prstGeom>
        </p:spPr>
      </p:pic>
      <p:pic>
        <p:nvPicPr>
          <p:cNvPr id="12" name="shape3" descr="image 4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62925" y="2001520"/>
            <a:ext cx="3264535" cy="3845560"/>
          </a:xfrm>
          <a:prstGeom prst="rect">
            <a:avLst/>
          </a:prstGeom>
        </p:spPr>
      </p:pic>
      <p:sp>
        <p:nvSpPr>
          <p:cNvPr id="11" name="header"/>
          <p:cNvSpPr>
            <a:spLocks noGrp="1"/>
          </p:cNvSpPr>
          <p:nvPr>
            <p:ph type="title"/>
          </p:nvPr>
        </p:nvSpPr>
        <p:spPr>
          <a:xfrm>
            <a:off x="696000" y="396221"/>
            <a:ext cx="10800000" cy="615600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number1"/>
          <p:cNvSpPr>
            <a:spLocks noGrp="1"/>
          </p:cNvSpPr>
          <p:nvPr>
            <p:ph sz="quarter" idx="14"/>
          </p:nvPr>
        </p:nvSpPr>
        <p:spPr>
          <a:xfrm>
            <a:off x="918297" y="2550940"/>
            <a:ext cx="2945443" cy="61531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en-US" sz="5400" b="0" kern="1200" dirty="0">
                <a:solidFill>
                  <a:srgbClr val="4CC2C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1" name="number3"/>
          <p:cNvSpPr>
            <a:spLocks noGrp="1"/>
          </p:cNvSpPr>
          <p:nvPr>
            <p:ph sz="quarter" idx="18"/>
          </p:nvPr>
        </p:nvSpPr>
        <p:spPr>
          <a:xfrm>
            <a:off x="8316131" y="2550940"/>
            <a:ext cx="2945443" cy="61531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en-US" sz="5400" b="0" kern="1200" dirty="0">
                <a:solidFill>
                  <a:srgbClr val="4CC2C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number2"/>
          <p:cNvSpPr>
            <a:spLocks noGrp="1"/>
          </p:cNvSpPr>
          <p:nvPr>
            <p:ph sz="quarter" idx="20"/>
          </p:nvPr>
        </p:nvSpPr>
        <p:spPr>
          <a:xfrm>
            <a:off x="4617300" y="2556390"/>
            <a:ext cx="2945443" cy="61531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en-US" sz="5400" b="0" kern="1200" dirty="0">
                <a:solidFill>
                  <a:srgbClr val="05494D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body3"/>
          <p:cNvSpPr>
            <a:spLocks noGrp="1"/>
          </p:cNvSpPr>
          <p:nvPr>
            <p:ph sz="quarter" idx="17"/>
          </p:nvPr>
        </p:nvSpPr>
        <p:spPr>
          <a:xfrm>
            <a:off x="8161763" y="2017928"/>
            <a:ext cx="3264535" cy="3829152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5" name="body1"/>
          <p:cNvSpPr>
            <a:spLocks noGrp="1"/>
          </p:cNvSpPr>
          <p:nvPr>
            <p:ph sz="quarter" idx="10"/>
          </p:nvPr>
        </p:nvSpPr>
        <p:spPr>
          <a:xfrm>
            <a:off x="763509" y="2007009"/>
            <a:ext cx="3264535" cy="3840071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22" name="body2"/>
          <p:cNvSpPr>
            <a:spLocks noGrp="1"/>
          </p:cNvSpPr>
          <p:nvPr>
            <p:ph sz="quarter" idx="19"/>
          </p:nvPr>
        </p:nvSpPr>
        <p:spPr>
          <a:xfrm>
            <a:off x="4458335" y="2007009"/>
            <a:ext cx="3263374" cy="3840071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w-pro-lis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 descr="image 3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pic>
        <p:nvPicPr>
          <p:cNvPr id="3" name="shape1" descr="image 4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72795" y="2001520"/>
            <a:ext cx="5118735" cy="3844925"/>
          </a:xfrm>
          <a:prstGeom prst="rect">
            <a:avLst/>
          </a:prstGeom>
        </p:spPr>
      </p:pic>
      <p:pic>
        <p:nvPicPr>
          <p:cNvPr id="5" name="shape2" descr="image 5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89675" y="2002155"/>
            <a:ext cx="5118735" cy="3844925"/>
          </a:xfrm>
          <a:prstGeom prst="rect">
            <a:avLst/>
          </a:prstGeom>
        </p:spPr>
      </p:pic>
      <p:sp>
        <p:nvSpPr>
          <p:cNvPr id="9" name="header"/>
          <p:cNvSpPr>
            <a:spLocks noGrp="1"/>
          </p:cNvSpPr>
          <p:nvPr>
            <p:ph type="title"/>
          </p:nvPr>
        </p:nvSpPr>
        <p:spPr>
          <a:xfrm>
            <a:off x="696000" y="412306"/>
            <a:ext cx="10800000" cy="615600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number1"/>
          <p:cNvSpPr>
            <a:spLocks noGrp="1"/>
          </p:cNvSpPr>
          <p:nvPr>
            <p:ph sz="quarter" idx="14"/>
          </p:nvPr>
        </p:nvSpPr>
        <p:spPr>
          <a:xfrm>
            <a:off x="934094" y="2621422"/>
            <a:ext cx="4570790" cy="61531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en-US" sz="5865" b="0" kern="1200" dirty="0">
                <a:solidFill>
                  <a:srgbClr val="4CC2C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number2"/>
          <p:cNvSpPr>
            <a:spLocks noGrp="1"/>
          </p:cNvSpPr>
          <p:nvPr>
            <p:ph sz="quarter" idx="20"/>
          </p:nvPr>
        </p:nvSpPr>
        <p:spPr>
          <a:xfrm>
            <a:off x="6448711" y="2621421"/>
            <a:ext cx="4570791" cy="615315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buNone/>
              <a:defRPr lang="en-US" sz="5865" b="0" kern="1200" dirty="0">
                <a:solidFill>
                  <a:srgbClr val="05494D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body1"/>
          <p:cNvSpPr>
            <a:spLocks noGrp="1"/>
          </p:cNvSpPr>
          <p:nvPr>
            <p:ph sz="quarter" idx="10"/>
          </p:nvPr>
        </p:nvSpPr>
        <p:spPr>
          <a:xfrm>
            <a:off x="772795" y="2012442"/>
            <a:ext cx="5118604" cy="3834003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3" name="body2"/>
          <p:cNvSpPr>
            <a:spLocks noGrp="1"/>
          </p:cNvSpPr>
          <p:nvPr>
            <p:ph sz="quarter" idx="19"/>
          </p:nvPr>
        </p:nvSpPr>
        <p:spPr>
          <a:xfrm>
            <a:off x="6300472" y="2017041"/>
            <a:ext cx="5107938" cy="3829404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w-pro-list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ackground" descr="image 39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pic>
        <p:nvPicPr>
          <p:cNvPr id="18" name="shape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6348" y="1787256"/>
            <a:ext cx="3129415" cy="1962387"/>
          </a:xfrm>
          <a:prstGeom prst="rect">
            <a:avLst/>
          </a:prstGeom>
        </p:spPr>
      </p:pic>
      <p:pic>
        <p:nvPicPr>
          <p:cNvPr id="19" name="shape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63320" y="1787256"/>
            <a:ext cx="3129415" cy="1962387"/>
          </a:xfrm>
          <a:prstGeom prst="rect">
            <a:avLst/>
          </a:prstGeom>
        </p:spPr>
      </p:pic>
      <p:pic>
        <p:nvPicPr>
          <p:cNvPr id="20" name="shape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32796" y="1787256"/>
            <a:ext cx="3129415" cy="1962387"/>
          </a:xfrm>
          <a:prstGeom prst="rect">
            <a:avLst/>
          </a:prstGeom>
        </p:spPr>
      </p:pic>
      <p:pic>
        <p:nvPicPr>
          <p:cNvPr id="21" name="shape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6348" y="4186072"/>
            <a:ext cx="3129415" cy="1962387"/>
          </a:xfrm>
          <a:prstGeom prst="rect">
            <a:avLst/>
          </a:prstGeom>
        </p:spPr>
      </p:pic>
      <p:pic>
        <p:nvPicPr>
          <p:cNvPr id="22" name="shape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63320" y="4186072"/>
            <a:ext cx="3129415" cy="1962387"/>
          </a:xfrm>
          <a:prstGeom prst="rect">
            <a:avLst/>
          </a:prstGeom>
        </p:spPr>
      </p:pic>
      <p:pic>
        <p:nvPicPr>
          <p:cNvPr id="23" name="shape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32796" y="4186072"/>
            <a:ext cx="3129415" cy="1962387"/>
          </a:xfrm>
          <a:prstGeom prst="rect">
            <a:avLst/>
          </a:prstGeom>
        </p:spPr>
      </p:pic>
      <p:sp>
        <p:nvSpPr>
          <p:cNvPr id="9" name="header"/>
          <p:cNvSpPr>
            <a:spLocks noGrp="1"/>
          </p:cNvSpPr>
          <p:nvPr>
            <p:ph type="title"/>
          </p:nvPr>
        </p:nvSpPr>
        <p:spPr>
          <a:xfrm>
            <a:off x="696000" y="412306"/>
            <a:ext cx="10800000" cy="615600"/>
          </a:xfrm>
          <a:prstGeom prst="rect">
            <a:avLst/>
          </a:prstGeom>
        </p:spPr>
        <p:txBody>
          <a:bodyPr anchor="ctr" anchorCtr="0"/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body1"/>
          <p:cNvSpPr>
            <a:spLocks noGrp="1"/>
          </p:cNvSpPr>
          <p:nvPr>
            <p:ph sz="quarter" idx="20"/>
          </p:nvPr>
        </p:nvSpPr>
        <p:spPr>
          <a:xfrm>
            <a:off x="936557" y="1795296"/>
            <a:ext cx="3129416" cy="1962388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600" b="0" i="0">
                <a:solidFill>
                  <a:schemeClr val="bg1"/>
                </a:solidFill>
                <a:latin typeface="Poppins Medium" panose="00000A00000000000000" pitchFamily="2" charset="0"/>
                <a:cs typeface="Poppins Medium" panose="00000A00000000000000" pitchFamily="2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200" b="0" i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r>
              <a:rPr lang="en-US" altLang="zh-CN" dirty="0"/>
              <a:t>Second level</a:t>
            </a:r>
          </a:p>
        </p:txBody>
      </p:sp>
      <p:sp>
        <p:nvSpPr>
          <p:cNvPr id="25" name="body2"/>
          <p:cNvSpPr>
            <a:spLocks noGrp="1"/>
          </p:cNvSpPr>
          <p:nvPr>
            <p:ph sz="quarter" idx="27"/>
          </p:nvPr>
        </p:nvSpPr>
        <p:spPr>
          <a:xfrm>
            <a:off x="4478543" y="1795295"/>
            <a:ext cx="3129416" cy="1954347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600" b="0" i="0">
                <a:solidFill>
                  <a:schemeClr val="bg1"/>
                </a:solidFill>
                <a:latin typeface="Poppins Medium" panose="00000A00000000000000" pitchFamily="2" charset="0"/>
                <a:cs typeface="Poppins Medium" panose="00000A00000000000000" pitchFamily="2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200" b="0" i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r>
              <a:rPr lang="en-US" dirty="0"/>
              <a:t>Second level</a:t>
            </a:r>
          </a:p>
        </p:txBody>
      </p:sp>
      <p:sp>
        <p:nvSpPr>
          <p:cNvPr id="26" name="body3"/>
          <p:cNvSpPr>
            <a:spLocks noGrp="1"/>
          </p:cNvSpPr>
          <p:nvPr>
            <p:ph sz="quarter" idx="28"/>
          </p:nvPr>
        </p:nvSpPr>
        <p:spPr>
          <a:xfrm>
            <a:off x="8136143" y="1795296"/>
            <a:ext cx="3129416" cy="1962390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600" b="0" i="0">
                <a:solidFill>
                  <a:schemeClr val="bg1"/>
                </a:solidFill>
                <a:latin typeface="Poppins Medium" panose="00000A00000000000000" pitchFamily="2" charset="0"/>
                <a:cs typeface="Poppins Medium" panose="00000A00000000000000" pitchFamily="2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200" b="0" i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r>
              <a:rPr lang="en-US" dirty="0"/>
              <a:t>Second level</a:t>
            </a:r>
          </a:p>
        </p:txBody>
      </p:sp>
      <p:sp>
        <p:nvSpPr>
          <p:cNvPr id="27" name="body4"/>
          <p:cNvSpPr>
            <a:spLocks noGrp="1"/>
          </p:cNvSpPr>
          <p:nvPr>
            <p:ph sz="quarter" idx="30"/>
          </p:nvPr>
        </p:nvSpPr>
        <p:spPr>
          <a:xfrm>
            <a:off x="936557" y="4181145"/>
            <a:ext cx="3129416" cy="1962390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600" b="0" i="0">
                <a:solidFill>
                  <a:schemeClr val="bg1"/>
                </a:solidFill>
                <a:latin typeface="Poppins Medium" panose="00000A00000000000000" pitchFamily="2" charset="0"/>
                <a:cs typeface="Poppins Medium" panose="00000A00000000000000" pitchFamily="2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200" b="0" i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r>
              <a:rPr lang="en-US" dirty="0"/>
              <a:t>Second level</a:t>
            </a:r>
          </a:p>
        </p:txBody>
      </p:sp>
      <p:sp>
        <p:nvSpPr>
          <p:cNvPr id="28" name="body5"/>
          <p:cNvSpPr>
            <a:spLocks noGrp="1"/>
          </p:cNvSpPr>
          <p:nvPr>
            <p:ph sz="quarter" idx="31"/>
          </p:nvPr>
        </p:nvSpPr>
        <p:spPr>
          <a:xfrm>
            <a:off x="4478543" y="4181145"/>
            <a:ext cx="3129416" cy="1962390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600" b="0" i="0">
                <a:solidFill>
                  <a:schemeClr val="bg1"/>
                </a:solidFill>
                <a:latin typeface="Poppins Medium" panose="00000A00000000000000" pitchFamily="2" charset="0"/>
                <a:cs typeface="Poppins Medium" panose="00000A00000000000000" pitchFamily="2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200" b="0" i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r>
              <a:rPr lang="en-US" dirty="0"/>
              <a:t>Second level</a:t>
            </a:r>
          </a:p>
        </p:txBody>
      </p:sp>
      <p:sp>
        <p:nvSpPr>
          <p:cNvPr id="29" name="body6"/>
          <p:cNvSpPr>
            <a:spLocks noGrp="1"/>
          </p:cNvSpPr>
          <p:nvPr>
            <p:ph sz="quarter" idx="32"/>
          </p:nvPr>
        </p:nvSpPr>
        <p:spPr>
          <a:xfrm>
            <a:off x="8136143" y="4181145"/>
            <a:ext cx="3129416" cy="1962390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600" b="0" i="0">
                <a:solidFill>
                  <a:schemeClr val="bg1"/>
                </a:solidFill>
                <a:latin typeface="Poppins Medium" panose="00000A00000000000000" pitchFamily="2" charset="0"/>
                <a:cs typeface="Poppins Medium" panose="00000A00000000000000" pitchFamily="2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200" b="0" i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-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" descr="image 36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-4588" y="-1693"/>
            <a:ext cx="12196588" cy="6859693"/>
          </a:xfrm>
          <a:prstGeom prst="rect">
            <a:avLst/>
          </a:prstGeom>
        </p:spPr>
      </p:pic>
      <p:pic>
        <p:nvPicPr>
          <p:cNvPr id="3" name="shape1" descr="image 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16170" y="1548130"/>
            <a:ext cx="6455410" cy="1299210"/>
          </a:xfrm>
          <a:prstGeom prst="rect">
            <a:avLst/>
          </a:prstGeom>
        </p:spPr>
      </p:pic>
      <p:pic>
        <p:nvPicPr>
          <p:cNvPr id="4" name="shape2" descr="image 4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16170" y="3143250"/>
            <a:ext cx="6455410" cy="1299210"/>
          </a:xfrm>
          <a:prstGeom prst="rect">
            <a:avLst/>
          </a:prstGeom>
        </p:spPr>
      </p:pic>
      <p:pic>
        <p:nvPicPr>
          <p:cNvPr id="6" name="shape3" descr="image 4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915535" y="4672330"/>
            <a:ext cx="6455410" cy="1299210"/>
          </a:xfrm>
          <a:prstGeom prst="rect">
            <a:avLst/>
          </a:prstGeom>
        </p:spPr>
      </p:pic>
      <p:sp>
        <p:nvSpPr>
          <p:cNvPr id="12" name="body1"/>
          <p:cNvSpPr>
            <a:spLocks noGrp="1"/>
          </p:cNvSpPr>
          <p:nvPr>
            <p:ph sz="quarter" idx="10"/>
          </p:nvPr>
        </p:nvSpPr>
        <p:spPr>
          <a:xfrm>
            <a:off x="4915535" y="1547975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3" name="header"/>
          <p:cNvSpPr>
            <a:spLocks noGrp="1"/>
          </p:cNvSpPr>
          <p:nvPr>
            <p:ph type="title"/>
          </p:nvPr>
        </p:nvSpPr>
        <p:spPr>
          <a:xfrm>
            <a:off x="4796839" y="454354"/>
            <a:ext cx="6093372" cy="417964"/>
          </a:xfrm>
          <a:prstGeom prst="rect">
            <a:avLst/>
          </a:prstGeo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body2"/>
          <p:cNvSpPr>
            <a:spLocks noGrp="1"/>
          </p:cNvSpPr>
          <p:nvPr>
            <p:ph sz="quarter" idx="26"/>
          </p:nvPr>
        </p:nvSpPr>
        <p:spPr>
          <a:xfrm>
            <a:off x="4915534" y="3154153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5" name="body3"/>
          <p:cNvSpPr>
            <a:spLocks noGrp="1"/>
          </p:cNvSpPr>
          <p:nvPr>
            <p:ph sz="quarter" idx="27"/>
          </p:nvPr>
        </p:nvSpPr>
        <p:spPr>
          <a:xfrm>
            <a:off x="4915534" y="4683372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pic>
        <p:nvPicPr>
          <p:cNvPr id="16" name="tray" descr="/Users/skinnyfish/Downloads/themes/orange/planning.pngplanni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 cstate="screen"/>
          <a:srcRect/>
          <a:stretch>
            <a:fillRect/>
          </a:stretch>
        </p:blipFill>
        <p:spPr>
          <a:xfrm>
            <a:off x="773083" y="625609"/>
            <a:ext cx="3554657" cy="55720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-pro-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" descr="image 36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-4588" y="-1693"/>
            <a:ext cx="12196588" cy="6859693"/>
          </a:xfrm>
          <a:prstGeom prst="rect">
            <a:avLst/>
          </a:prstGeom>
        </p:spPr>
      </p:pic>
      <p:sp>
        <p:nvSpPr>
          <p:cNvPr id="13" name="header"/>
          <p:cNvSpPr>
            <a:spLocks noGrp="1"/>
          </p:cNvSpPr>
          <p:nvPr>
            <p:ph type="title"/>
          </p:nvPr>
        </p:nvSpPr>
        <p:spPr>
          <a:xfrm>
            <a:off x="4796839" y="454354"/>
            <a:ext cx="6093372" cy="417964"/>
          </a:xfrm>
          <a:prstGeom prst="rect">
            <a:avLst/>
          </a:prstGeo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6" name="tray" descr="/Users/skinnyfish/Downloads/themes/orange/planning.pngplanni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773083" y="625609"/>
            <a:ext cx="3554657" cy="5572072"/>
          </a:xfrm>
          <a:prstGeom prst="rect">
            <a:avLst/>
          </a:prstGeom>
        </p:spPr>
      </p:pic>
      <p:pic>
        <p:nvPicPr>
          <p:cNvPr id="2" name="shape1" descr="image 45">
            <a:extLst>
              <a:ext uri="{FF2B5EF4-FFF2-40B4-BE49-F238E27FC236}">
                <a16:creationId xmlns:a16="http://schemas.microsoft.com/office/drawing/2014/main" id="{E7CDE8C0-D5A5-86F4-5568-78E565B3546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16170" y="1548130"/>
            <a:ext cx="6455410" cy="1299210"/>
          </a:xfrm>
          <a:prstGeom prst="rect">
            <a:avLst/>
          </a:prstGeom>
        </p:spPr>
      </p:pic>
      <p:pic>
        <p:nvPicPr>
          <p:cNvPr id="7" name="shape2" descr="image 46">
            <a:extLst>
              <a:ext uri="{FF2B5EF4-FFF2-40B4-BE49-F238E27FC236}">
                <a16:creationId xmlns:a16="http://schemas.microsoft.com/office/drawing/2014/main" id="{E49514B6-9531-0A51-CC29-22279B3AC24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916170" y="3143250"/>
            <a:ext cx="6455410" cy="1299210"/>
          </a:xfrm>
          <a:prstGeom prst="rect">
            <a:avLst/>
          </a:prstGeom>
        </p:spPr>
      </p:pic>
      <p:pic>
        <p:nvPicPr>
          <p:cNvPr id="8" name="shape3" descr="image 45">
            <a:extLst>
              <a:ext uri="{FF2B5EF4-FFF2-40B4-BE49-F238E27FC236}">
                <a16:creationId xmlns:a16="http://schemas.microsoft.com/office/drawing/2014/main" id="{6351DC05-9ADE-7E80-1478-ECC02CD97CB4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15535" y="4672330"/>
            <a:ext cx="6455410" cy="1299210"/>
          </a:xfrm>
          <a:prstGeom prst="rect">
            <a:avLst/>
          </a:prstGeom>
        </p:spPr>
      </p:pic>
      <p:sp>
        <p:nvSpPr>
          <p:cNvPr id="9" name="body1">
            <a:extLst>
              <a:ext uri="{FF2B5EF4-FFF2-40B4-BE49-F238E27FC236}">
                <a16:creationId xmlns:a16="http://schemas.microsoft.com/office/drawing/2014/main" id="{17DDB440-3C8B-9FFD-9CA3-AE6A6BF287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15535" y="1547975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0" name="body2">
            <a:extLst>
              <a:ext uri="{FF2B5EF4-FFF2-40B4-BE49-F238E27FC236}">
                <a16:creationId xmlns:a16="http://schemas.microsoft.com/office/drawing/2014/main" id="{C9985C97-1E59-BEDB-3D2E-1FFEFAA6D71F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4915534" y="3154153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1" name="body3">
            <a:extLst>
              <a:ext uri="{FF2B5EF4-FFF2-40B4-BE49-F238E27FC236}">
                <a16:creationId xmlns:a16="http://schemas.microsoft.com/office/drawing/2014/main" id="{99FFD6C5-15C3-8CAC-8F7A-EDA2C8B5355C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4915534" y="4683372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-list-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ackground" descr="image 36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-4588" y="-1693"/>
            <a:ext cx="12196588" cy="6859693"/>
          </a:xfrm>
          <a:prstGeom prst="rect">
            <a:avLst/>
          </a:prstGeom>
        </p:spPr>
      </p:pic>
      <p:pic>
        <p:nvPicPr>
          <p:cNvPr id="3" name="shape1" descr="image 4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16170" y="1548130"/>
            <a:ext cx="6455410" cy="1299210"/>
          </a:xfrm>
          <a:prstGeom prst="rect">
            <a:avLst/>
          </a:prstGeom>
        </p:spPr>
      </p:pic>
      <p:pic>
        <p:nvPicPr>
          <p:cNvPr id="4" name="shape2" descr="image 4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16170" y="3143250"/>
            <a:ext cx="6455410" cy="1299210"/>
          </a:xfrm>
          <a:prstGeom prst="rect">
            <a:avLst/>
          </a:prstGeom>
        </p:spPr>
      </p:pic>
      <p:pic>
        <p:nvPicPr>
          <p:cNvPr id="6" name="shape3" descr="image 4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915535" y="4672330"/>
            <a:ext cx="6455410" cy="1299210"/>
          </a:xfrm>
          <a:prstGeom prst="rect">
            <a:avLst/>
          </a:prstGeom>
        </p:spPr>
      </p:pic>
      <p:sp>
        <p:nvSpPr>
          <p:cNvPr id="12" name="body1"/>
          <p:cNvSpPr>
            <a:spLocks noGrp="1"/>
          </p:cNvSpPr>
          <p:nvPr>
            <p:ph sz="quarter" idx="10"/>
          </p:nvPr>
        </p:nvSpPr>
        <p:spPr>
          <a:xfrm>
            <a:off x="4915535" y="1547975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3" name="header"/>
          <p:cNvSpPr>
            <a:spLocks noGrp="1"/>
          </p:cNvSpPr>
          <p:nvPr>
            <p:ph type="title"/>
          </p:nvPr>
        </p:nvSpPr>
        <p:spPr>
          <a:xfrm>
            <a:off x="4796839" y="454354"/>
            <a:ext cx="6093372" cy="417964"/>
          </a:xfrm>
          <a:prstGeom prst="rect">
            <a:avLst/>
          </a:prstGeo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body2"/>
          <p:cNvSpPr>
            <a:spLocks noGrp="1"/>
          </p:cNvSpPr>
          <p:nvPr>
            <p:ph sz="quarter" idx="26"/>
          </p:nvPr>
        </p:nvSpPr>
        <p:spPr>
          <a:xfrm>
            <a:off x="4915534" y="3154153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sp>
        <p:nvSpPr>
          <p:cNvPr id="15" name="body3"/>
          <p:cNvSpPr>
            <a:spLocks noGrp="1"/>
          </p:cNvSpPr>
          <p:nvPr>
            <p:ph sz="quarter" idx="27"/>
          </p:nvPr>
        </p:nvSpPr>
        <p:spPr>
          <a:xfrm>
            <a:off x="4915534" y="4683372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marL="0" lv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Click to edit Master text styles</a:t>
            </a:r>
          </a:p>
          <a:p>
            <a:pPr marL="0" lvl="4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/>
              <a:t>Second level</a:t>
            </a:r>
          </a:p>
        </p:txBody>
      </p:sp>
      <p:pic>
        <p:nvPicPr>
          <p:cNvPr id="16" name="tray" descr="/Users/skinnyfish/Downloads/themes/orange/planning.pngplanning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7" cstate="screen"/>
          <a:srcRect/>
          <a:stretch>
            <a:fillRect/>
          </a:stretch>
        </p:blipFill>
        <p:spPr>
          <a:xfrm>
            <a:off x="773083" y="625609"/>
            <a:ext cx="3554657" cy="55720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ckground" descr="image 4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3201" cy="6851228"/>
          </a:xfrm>
          <a:prstGeom prst="rect">
            <a:avLst/>
          </a:prstGeom>
        </p:spPr>
      </p:pic>
      <p:pic>
        <p:nvPicPr>
          <p:cNvPr id="11" name="tray" descr="/Users/skinnyfish/Downloads/themes/orange/planning.pngplanni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773083" y="625609"/>
            <a:ext cx="4660512" cy="5572072"/>
          </a:xfrm>
          <a:prstGeom prst="rect">
            <a:avLst/>
          </a:prstGeom>
        </p:spPr>
      </p:pic>
      <p:sp>
        <p:nvSpPr>
          <p:cNvPr id="3" name="body"/>
          <p:cNvSpPr>
            <a:spLocks noGrp="1"/>
          </p:cNvSpPr>
          <p:nvPr>
            <p:ph sz="quarter" idx="10"/>
          </p:nvPr>
        </p:nvSpPr>
        <p:spPr>
          <a:xfrm>
            <a:off x="6009415" y="1556385"/>
            <a:ext cx="5360774" cy="4641215"/>
          </a:xfrm>
          <a:prstGeom prst="rect">
            <a:avLst/>
          </a:prstGeom>
        </p:spPr>
        <p:txBody>
          <a:bodyPr/>
          <a:lstStyle>
            <a:lvl1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342900" indent="-3429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defRPr lang="en-US" sz="2135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2pPr>
            <a:lvl3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solidFill>
                  <a:schemeClr val="bg1"/>
                </a:solidFill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solidFill>
                  <a:schemeClr val="bg1"/>
                </a:solidFill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marL="228600" lvl="4" indent="-2286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Char char="•"/>
            </a:pPr>
            <a:r>
              <a:rPr lang="en-US" dirty="0"/>
              <a:t>Second level</a:t>
            </a:r>
          </a:p>
          <a:p>
            <a:pPr lvl="0"/>
            <a:r>
              <a:rPr lang="en-US" altLang="zh-CN" dirty="0"/>
              <a:t>Click to edit Master text styles</a:t>
            </a:r>
          </a:p>
          <a:p>
            <a:pPr marL="228600" lvl="4" indent="-2286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Char char="•"/>
            </a:pPr>
            <a:r>
              <a:rPr lang="en-US" altLang="zh-CN" dirty="0"/>
              <a:t>Second level</a:t>
            </a:r>
          </a:p>
          <a:p>
            <a:pPr lvl="0"/>
            <a:r>
              <a:rPr lang="en-US" altLang="zh-CN" dirty="0"/>
              <a:t>Click to edit Master text styles</a:t>
            </a:r>
          </a:p>
          <a:p>
            <a:pPr marL="228600" lvl="4" indent="-2286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Char char="•"/>
            </a:pPr>
            <a:r>
              <a:rPr lang="en-US" altLang="zh-CN" dirty="0"/>
              <a:t>Second level</a:t>
            </a:r>
          </a:p>
          <a:p>
            <a:pPr marL="228600" lvl="4" indent="-22860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Char char="•"/>
            </a:pPr>
            <a:endParaRPr lang="en-US" dirty="0"/>
          </a:p>
        </p:txBody>
      </p:sp>
      <p:sp>
        <p:nvSpPr>
          <p:cNvPr id="5" name="header"/>
          <p:cNvSpPr>
            <a:spLocks noGrp="1"/>
          </p:cNvSpPr>
          <p:nvPr>
            <p:ph type="title"/>
          </p:nvPr>
        </p:nvSpPr>
        <p:spPr>
          <a:xfrm>
            <a:off x="5916740" y="463608"/>
            <a:ext cx="5453448" cy="583200"/>
          </a:xfrm>
          <a:prstGeom prst="rect">
            <a:avLst/>
          </a:prstGeo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line" descr="image 4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10275" y="6197600"/>
            <a:ext cx="5364000" cy="149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ay" descr="image 3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5055" cy="6858000"/>
          </a:xfrm>
          <a:prstGeom prst="rect">
            <a:avLst/>
          </a:prstGeom>
        </p:spPr>
      </p:pic>
      <p:sp>
        <p:nvSpPr>
          <p:cNvPr id="3" name="body"/>
          <p:cNvSpPr>
            <a:spLocks noGrp="1"/>
          </p:cNvSpPr>
          <p:nvPr>
            <p:ph sz="quarter" idx="13"/>
          </p:nvPr>
        </p:nvSpPr>
        <p:spPr>
          <a:xfrm>
            <a:off x="900942" y="1212277"/>
            <a:ext cx="10403171" cy="1192806"/>
          </a:xfrm>
          <a:prstGeom prst="rect">
            <a:avLst/>
          </a:prstGeom>
        </p:spPr>
        <p:txBody>
          <a:bodyPr lIns="0" tIns="0" anchor="b" anchorCtr="0"/>
          <a:lstStyle>
            <a:lvl1pPr marL="1270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1pPr>
            <a:lvl2pPr marL="5842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2pPr>
            <a:lvl3pPr marL="10414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3pPr>
            <a:lvl4pPr marL="14986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4pPr>
            <a:lvl5pPr marL="19558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header"/>
          <p:cNvSpPr>
            <a:spLocks noGrp="1"/>
          </p:cNvSpPr>
          <p:nvPr>
            <p:ph type="title"/>
          </p:nvPr>
        </p:nvSpPr>
        <p:spPr>
          <a:xfrm>
            <a:off x="900942" y="2405084"/>
            <a:ext cx="10403171" cy="2693390"/>
          </a:xfrm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ExtraLight" panose="00000A00000000000000" charset="0"/>
                <a:ea typeface="+mj-ea"/>
                <a:cs typeface="Poppins Extra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line" descr="image 4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2780" y="5573395"/>
            <a:ext cx="3312000" cy="151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4D094-6EC8-8D7A-8904-399889ED0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ED6EF-39DC-04C0-0008-1196D5CAB3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D4564-58A5-DE7C-C553-FFF83165A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E4D0E-17CF-4F94-D114-D3953E60C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4C31AD-277B-DB89-0EFE-71E2B6F1F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3566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-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ray" descr="image 3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5055" cy="6858000"/>
          </a:xfrm>
          <a:prstGeom prst="rect">
            <a:avLst/>
          </a:prstGeom>
        </p:spPr>
      </p:pic>
      <p:sp>
        <p:nvSpPr>
          <p:cNvPr id="3" name="body1"/>
          <p:cNvSpPr>
            <a:spLocks noGrp="1"/>
          </p:cNvSpPr>
          <p:nvPr>
            <p:ph sz="quarter" idx="13"/>
          </p:nvPr>
        </p:nvSpPr>
        <p:spPr>
          <a:xfrm>
            <a:off x="900942" y="1212277"/>
            <a:ext cx="10403171" cy="1192806"/>
          </a:xfrm>
          <a:prstGeom prst="rect">
            <a:avLst/>
          </a:prstGeom>
        </p:spPr>
        <p:txBody>
          <a:bodyPr lIns="0" tIns="0" anchor="b" anchorCtr="0"/>
          <a:lstStyle>
            <a:lvl1pPr marL="1270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1pPr>
            <a:lvl2pPr marL="5842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2pPr>
            <a:lvl3pPr marL="10414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3pPr>
            <a:lvl4pPr marL="14986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4pPr>
            <a:lvl5pPr marL="19558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header"/>
          <p:cNvSpPr>
            <a:spLocks noGrp="1"/>
          </p:cNvSpPr>
          <p:nvPr>
            <p:ph type="title"/>
          </p:nvPr>
        </p:nvSpPr>
        <p:spPr>
          <a:xfrm>
            <a:off x="900942" y="2405084"/>
            <a:ext cx="10403171" cy="2693390"/>
          </a:xfrm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ExtraLight" panose="00000A00000000000000" charset="0"/>
                <a:ea typeface="+mj-ea"/>
                <a:cs typeface="Poppins Extra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line" descr="image 4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2780" y="5573395"/>
            <a:ext cx="3312000" cy="151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hasis-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ody"/>
          <p:cNvSpPr>
            <a:spLocks noGrp="1"/>
          </p:cNvSpPr>
          <p:nvPr>
            <p:ph sz="quarter" idx="13"/>
          </p:nvPr>
        </p:nvSpPr>
        <p:spPr>
          <a:xfrm>
            <a:off x="900943" y="1212276"/>
            <a:ext cx="10403170" cy="1192806"/>
          </a:xfrm>
          <a:prstGeom prst="rect">
            <a:avLst/>
          </a:prstGeom>
        </p:spPr>
        <p:txBody>
          <a:bodyPr lIns="0" tIns="0" anchor="b" anchorCtr="0"/>
          <a:lstStyle>
            <a:lvl1pPr marL="1270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tx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1pPr>
            <a:lvl2pPr marL="5842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tx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2pPr>
            <a:lvl3pPr marL="10414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tx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3pPr>
            <a:lvl4pPr marL="14986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tx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4pPr>
            <a:lvl5pPr marL="19558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tx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header"/>
          <p:cNvSpPr>
            <a:spLocks noGrp="1"/>
          </p:cNvSpPr>
          <p:nvPr>
            <p:ph type="title"/>
          </p:nvPr>
        </p:nvSpPr>
        <p:spPr>
          <a:xfrm>
            <a:off x="900942" y="2405082"/>
            <a:ext cx="10403170" cy="3399973"/>
          </a:xfrm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Poppins ExtraLight" panose="00000A00000000000000" charset="0"/>
                <a:ea typeface="+mj-ea"/>
                <a:cs typeface="Poppins Extra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 descr="image 4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3201" cy="6851228"/>
          </a:xfrm>
          <a:prstGeom prst="rect">
            <a:avLst/>
          </a:prstGeom>
        </p:spPr>
      </p:pic>
      <p:sp>
        <p:nvSpPr>
          <p:cNvPr id="5" name="body"/>
          <p:cNvSpPr>
            <a:spLocks noGrp="1"/>
          </p:cNvSpPr>
          <p:nvPr>
            <p:ph sz="quarter" idx="10"/>
          </p:nvPr>
        </p:nvSpPr>
        <p:spPr>
          <a:xfrm>
            <a:off x="814858" y="2122507"/>
            <a:ext cx="10801565" cy="413703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>
                <a:solidFill>
                  <a:schemeClr val="bg1"/>
                </a:solidFill>
                <a:latin typeface="Poppins ExtraLight" panose="00000A00000000000000" charset="0"/>
                <a:cs typeface="Poppins ExtraLight" panose="00000A00000000000000" charset="0"/>
              </a:defRPr>
            </a:lvl1pPr>
            <a:lvl2pPr>
              <a:lnSpc>
                <a:spcPct val="100000"/>
              </a:lnSpc>
              <a:defRPr sz="2000">
                <a:solidFill>
                  <a:schemeClr val="bg1"/>
                </a:solidFill>
                <a:latin typeface="Poppins ExtraLight" panose="00000A00000000000000" charset="0"/>
                <a:cs typeface="Poppins ExtraLight" panose="00000A00000000000000" charset="0"/>
              </a:defRPr>
            </a:lvl2pPr>
            <a:lvl3pPr>
              <a:lnSpc>
                <a:spcPct val="100000"/>
              </a:lnSpc>
              <a:defRPr sz="2000">
                <a:solidFill>
                  <a:schemeClr val="bg1"/>
                </a:solidFill>
                <a:latin typeface="Poppins ExtraLight" panose="00000A00000000000000" charset="0"/>
                <a:cs typeface="Poppins ExtraLight" panose="00000A00000000000000" charset="0"/>
              </a:defRPr>
            </a:lvl3pPr>
            <a:lvl4pPr>
              <a:lnSpc>
                <a:spcPct val="100000"/>
              </a:lnSpc>
              <a:defRPr sz="2000">
                <a:solidFill>
                  <a:schemeClr val="bg1"/>
                </a:solidFill>
                <a:latin typeface="Poppins ExtraLight" panose="00000A00000000000000" charset="0"/>
                <a:cs typeface="Poppins ExtraLight" panose="00000A00000000000000" charset="0"/>
              </a:defRPr>
            </a:lvl4pPr>
            <a:lvl5pPr>
              <a:lnSpc>
                <a:spcPct val="100000"/>
              </a:lnSpc>
              <a:defRPr sz="2000">
                <a:solidFill>
                  <a:schemeClr val="bg1"/>
                </a:solidFill>
                <a:latin typeface="Poppins ExtraLight" panose="00000A00000000000000" charset="0"/>
                <a:cs typeface="Poppins Extra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header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22194" y="625609"/>
            <a:ext cx="10548812" cy="418202"/>
          </a:xfrm>
          <a:prstGeom prst="rect">
            <a:avLst/>
          </a:prstGeom>
        </p:spPr>
        <p:txBody>
          <a:bodyPr/>
          <a:lstStyle>
            <a:lvl1pPr algn="ctr">
              <a:defRPr sz="40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ody1"/>
          <p:cNvSpPr>
            <a:spLocks noGrp="1"/>
          </p:cNvSpPr>
          <p:nvPr>
            <p:ph sz="quarter" idx="10"/>
          </p:nvPr>
        </p:nvSpPr>
        <p:spPr>
          <a:xfrm>
            <a:off x="8870773" y="3107468"/>
            <a:ext cx="3136802" cy="1146326"/>
          </a:xfrm>
          <a:prstGeom prst="rect">
            <a:avLst/>
          </a:prstGeom>
          <a:noFill/>
          <a:ln>
            <a:noFill/>
          </a:ln>
        </p:spPr>
        <p:txBody>
          <a:bodyPr lIns="72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400" b="1">
                <a:latin typeface="Poppins Regular" panose="00000A00000000000000" charset="0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200">
                <a:latin typeface="Poppins Regular" panose="00000A00000000000000" charset="0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r>
              <a:rPr lang="en-US" dirty="0"/>
              <a:t>Second level</a:t>
            </a:r>
          </a:p>
        </p:txBody>
      </p:sp>
      <p:sp>
        <p:nvSpPr>
          <p:cNvPr id="3" name="header"/>
          <p:cNvSpPr>
            <a:spLocks noGrp="1"/>
          </p:cNvSpPr>
          <p:nvPr>
            <p:ph type="title"/>
          </p:nvPr>
        </p:nvSpPr>
        <p:spPr>
          <a:xfrm>
            <a:off x="8870772" y="2227924"/>
            <a:ext cx="3136804" cy="576034"/>
          </a:xfrm>
          <a:prstGeom prst="rect">
            <a:avLst/>
          </a:prstGeom>
        </p:spPr>
        <p:txBody>
          <a:bodyPr/>
          <a:lstStyle>
            <a:lvl1pPr>
              <a:defRPr sz="2000" b="0">
                <a:latin typeface="Poppins Medium" panose="00000A00000000000000" pitchFamily="2" charset="0"/>
                <a:cs typeface="Poppins Medium" panose="00000A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body2"/>
          <p:cNvSpPr>
            <a:spLocks noGrp="1"/>
          </p:cNvSpPr>
          <p:nvPr>
            <p:ph sz="quarter" idx="11"/>
          </p:nvPr>
        </p:nvSpPr>
        <p:spPr>
          <a:xfrm>
            <a:off x="8858898" y="4425834"/>
            <a:ext cx="3136802" cy="1704554"/>
          </a:xfrm>
          <a:prstGeom prst="rect">
            <a:avLst/>
          </a:prstGeom>
          <a:noFill/>
          <a:ln>
            <a:noFill/>
          </a:ln>
        </p:spPr>
        <p:txBody>
          <a:bodyPr lIns="72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400" b="1">
                <a:latin typeface="Poppins Regular" panose="00000A00000000000000" charset="0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sz="1200">
                <a:latin typeface="Poppins Regular" panose="00000A00000000000000" charset="0"/>
                <a:cs typeface="Poppins Regular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4"/>
            <a:r>
              <a:rPr lang="en-US" dirty="0"/>
              <a:t>Second level</a:t>
            </a:r>
          </a:p>
        </p:txBody>
      </p:sp>
      <p:pic>
        <p:nvPicPr>
          <p:cNvPr id="4" name="tray" descr="建筑的摆设布局  中度可信度描述已自动生成"/>
          <p:cNvPicPr>
            <a:picLocks noChangeAspect="1"/>
          </p:cNvPicPr>
          <p:nvPr userDrawn="1"/>
        </p:nvPicPr>
        <p:blipFill rotWithShape="1">
          <a:blip r:embed="rId2" cstate="screen"/>
          <a:srcRect r="-1"/>
          <a:stretch>
            <a:fillRect/>
          </a:stretch>
        </p:blipFill>
        <p:spPr>
          <a:xfrm>
            <a:off x="333602" y="358832"/>
            <a:ext cx="8154402" cy="6141396"/>
          </a:xfrm>
          <a:prstGeom prst="roundRect">
            <a:avLst>
              <a:gd name="adj" fmla="val 5599"/>
            </a:avLst>
          </a:prstGeom>
        </p:spPr>
      </p:pic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" descr="image 3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201" cy="6851228"/>
          </a:xfrm>
          <a:prstGeom prst="rect">
            <a:avLst/>
          </a:prstGeom>
        </p:spPr>
      </p:pic>
      <p:sp>
        <p:nvSpPr>
          <p:cNvPr id="5" name="body"/>
          <p:cNvSpPr>
            <a:spLocks noGrp="1"/>
          </p:cNvSpPr>
          <p:nvPr>
            <p:ph sz="quarter" idx="10"/>
          </p:nvPr>
        </p:nvSpPr>
        <p:spPr>
          <a:xfrm>
            <a:off x="785784" y="4175245"/>
            <a:ext cx="10674978" cy="17083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eader"/>
          <p:cNvSpPr>
            <a:spLocks noGrp="1"/>
          </p:cNvSpPr>
          <p:nvPr>
            <p:ph type="title"/>
          </p:nvPr>
        </p:nvSpPr>
        <p:spPr>
          <a:xfrm>
            <a:off x="796829" y="2118009"/>
            <a:ext cx="10663830" cy="2057718"/>
          </a:xfrm>
          <a:prstGeom prst="rect">
            <a:avLst/>
          </a:prstGeom>
        </p:spPr>
        <p:txBody>
          <a:bodyPr vert="horz" bIns="4572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90000"/>
              </a:lnSpc>
              <a:buClrTx/>
              <a:buSzTx/>
              <a:buFontTx/>
              <a:buNone/>
              <a:defRPr kumimoji="0" lang="en-US" sz="7200" b="0" i="0" u="none" strike="noStrike" kern="1200" cap="none" spc="0" normalizeH="0" baseline="0" noProof="1" dirty="0">
                <a:solidFill>
                  <a:srgbClr val="18A1A8"/>
                </a:solidFill>
                <a:latin typeface="Poppins ExtraLight" panose="00000A00000000000000" charset="0"/>
                <a:ea typeface="+mj-ea"/>
                <a:cs typeface="Poppins ExtraLight" panose="00000A00000000000000" charset="0"/>
              </a:defRPr>
            </a:lvl1pPr>
          </a:lstStyle>
          <a:p>
            <a:pPr lvl="0"/>
            <a:r>
              <a:rPr>
                <a:sym typeface="+mn-ea"/>
              </a:rPr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cover-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ackground" descr="image 3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3201" cy="6851228"/>
          </a:xfrm>
          <a:prstGeom prst="rect">
            <a:avLst/>
          </a:prstGeom>
        </p:spPr>
      </p:pic>
      <p:sp>
        <p:nvSpPr>
          <p:cNvPr id="5" name="body1"/>
          <p:cNvSpPr>
            <a:spLocks noGrp="1"/>
          </p:cNvSpPr>
          <p:nvPr>
            <p:ph sz="quarter" idx="10"/>
          </p:nvPr>
        </p:nvSpPr>
        <p:spPr>
          <a:xfrm>
            <a:off x="785784" y="4175245"/>
            <a:ext cx="10674978" cy="17083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eader"/>
          <p:cNvSpPr>
            <a:spLocks noGrp="1"/>
          </p:cNvSpPr>
          <p:nvPr>
            <p:ph type="title"/>
          </p:nvPr>
        </p:nvSpPr>
        <p:spPr>
          <a:xfrm>
            <a:off x="796829" y="2118009"/>
            <a:ext cx="10663830" cy="2057718"/>
          </a:xfrm>
          <a:prstGeom prst="rect">
            <a:avLst/>
          </a:prstGeom>
        </p:spPr>
        <p:txBody>
          <a:bodyPr vert="horz" bIns="4572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90000"/>
              </a:lnSpc>
              <a:buClrTx/>
              <a:buSzTx/>
              <a:buFontTx/>
              <a:buNone/>
              <a:defRPr kumimoji="0" lang="en-US" sz="7200" b="0" i="0" u="none" strike="noStrike" kern="1200" cap="none" spc="0" normalizeH="0" baseline="0" noProof="1" dirty="0">
                <a:solidFill>
                  <a:srgbClr val="18A1A8"/>
                </a:solidFill>
                <a:latin typeface="Poppins ExtraLight" panose="00000A00000000000000" charset="0"/>
                <a:ea typeface="+mj-ea"/>
                <a:cs typeface="Poppins ExtraLight" panose="00000A00000000000000" charset="0"/>
              </a:defRPr>
            </a:lvl1pPr>
          </a:lstStyle>
          <a:p>
            <a:pPr lvl="0"/>
            <a:r>
              <a:rPr>
                <a:sym typeface="+mn-ea"/>
              </a:rPr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C2EF5-0756-3258-1D2D-99FB48DF9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1715F-18D0-ED03-F814-E1DEFFCB16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4790B1-66CC-D3D2-048A-875760249E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BFDA42-A2D3-477D-4730-99D93BE36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201690-D680-636C-EB4F-74908E4FE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F25477-884F-76FB-3D34-4EFEF75F0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15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7B98E6-1CB8-C7F2-5DFF-92FD27228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6BFD29-B90E-4952-9BEC-75E4C47815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AAF216-02FD-84A1-B515-3E830FCFE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5250E1-23D7-F453-DC3D-4AA4335AC7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D5FEE3-B91D-AC78-9AFD-F799EBA8F9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E8D352-3E4F-4389-B449-8EB779FA5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FDC45E-C678-4B0F-924D-4FDA2D601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83B9CD-E1C0-76BC-C36D-0F7C66F92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55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D6409-CAAF-F13F-E1DB-1423A2FA1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30BE1A-E0EB-E1AC-9EC5-A39343905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BF608C-E979-48DC-5D5E-6FD52488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54CEFD-472C-88E8-E562-A7058E88C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789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46A8E78-1BFE-5A5E-17B9-8745A42B8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663AC9-3B43-FAE8-DD24-0C7593389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86213-0D24-7B07-A3CA-D7D2032D9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388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921BC-8BCA-E81A-9A80-A0459354F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79C64-5E5B-F583-1A62-C5D28805CC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69D242-3457-DEF6-EACC-7BE20F1B9C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26FD20-FEC5-A806-A079-42F2AA2D7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6929B7-53A4-0EA8-2FB0-31522F039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0C42A6-284F-5982-E9AB-DD361E67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290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0425C-4EE9-46CB-95C3-3720F06F5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7CCB1E-E174-2559-5BE5-83807CC062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B02997-3EF1-D517-5E46-F06CA7E514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05A5FD-9325-38C3-36E9-87DAD6925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D0434C-292D-6FB9-3DBA-2F19B86E56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782ACE-BD7C-A136-56A4-84086C80E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183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FB6022-B161-EEB0-4DCD-750B28F0E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B687F2-FF26-A690-EA04-4553FCF1D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89E72F-8CEA-3A2F-4BB6-5DD1AD46C3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6F7247-A207-490C-8BEB-A38897C1D28A}" type="datetimeFigureOut">
              <a:rPr lang="en-US" smtClean="0"/>
              <a:t>4/29/24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1B429C-BDCD-3B34-ACA7-CDC0794419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DECF7E-EA00-4565-40C7-3CE04936A8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B53A4B-03A3-4D74-80EF-853C5963A8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80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  <p:sldLayoutId id="2147483656" r:id="rId20"/>
    <p:sldLayoutId id="2147483657" r:id="rId21"/>
    <p:sldLayoutId id="2147483658" r:id="rId22"/>
    <p:sldLayoutId id="2147483659" r:id="rId23"/>
    <p:sldLayoutId id="2147483660" r:id="rId24"/>
    <p:sldLayoutId id="2147483661" r:id="rId25"/>
    <p:sldLayoutId id="2147483662" r:id="rId26"/>
    <p:sldLayoutId id="2147483663" r:id="rId27"/>
    <p:sldLayoutId id="2147483664" r:id="rId28"/>
    <p:sldLayoutId id="2147483665" r:id="rId29"/>
    <p:sldLayoutId id="2147483666" r:id="rId30"/>
    <p:sldLayoutId id="2147483667" r:id="rId31"/>
    <p:sldLayoutId id="2147483668" r:id="rId32"/>
    <p:sldLayoutId id="2147483670" r:id="rId33"/>
    <p:sldLayoutId id="2147483671" r:id="rId34"/>
    <p:sldLayoutId id="2147483672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40.jpeg"/><Relationship Id="rId7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kaggle.com/code/dtmanager1979/stock-trading-eda-scheduled#%ED%8E%98%EC%96%B4-%ED%8A%B8%EB%A0%88%EC%9D%B4%EB%94%A9%EC%9D%84-%EC%9C%84%ED%95%9C-%EA%B3%A0%EC%83%81%EA%B4%80-%EC%A3%BC%EC%8B%9D-%EC%A1%B0%ED%95%A9-%EB%8F%84%EC%B6%9C" TargetMode="External"/><Relationship Id="rId5" Type="http://schemas.openxmlformats.org/officeDocument/2006/relationships/image" Target="../media/image41.gif"/><Relationship Id="rId4" Type="http://schemas.openxmlformats.org/officeDocument/2006/relationships/hyperlink" Target="https://www.inflearn.com/course/%ED%8C%8C%EC%9D%B4%EC%8D%AC-%EC%95%8C%EA%B3%A0%EB%A6%AC%EC%A6%98-%ED%8A%B8%EB%A0%88%EC%9D%B4%EB%94%A9-%EB%8D%B0%EC%9D%B4%ED%84%B0%EB%B6%84%EC%84%9D-part1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kaggle.com/code/dtmanager1979/stock-trading-eda-scheduled#%ED%8E%98%EC%96%B4-%ED%8A%B8%EB%A0%88%EC%9D%B4%EB%94%A9%EC%9D%84-%EC%9C%84%ED%95%9C-%EA%B3%A0%EC%83%81%EA%B4%80-%EC%A3%BC%EC%8B%9D-%EC%A1%B0%ED%95%A9-%EB%8F%84%EC%B6%9C" TargetMode="External"/><Relationship Id="rId3" Type="http://schemas.openxmlformats.org/officeDocument/2006/relationships/image" Target="../media/image17.png"/><Relationship Id="rId7" Type="http://schemas.openxmlformats.org/officeDocument/2006/relationships/image" Target="../media/image41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inflearn.com/course/%ED%8C%8C%EC%9D%B4%EC%8D%AC-%EC%95%8C%EA%B3%A0%EB%A6%AC%EC%A6%98-%ED%8A%B8%EB%A0%88%EC%9D%B4%EB%94%A9-%EB%8D%B0%EC%9D%B4%ED%84%B0%EB%B6%84%EC%84%9D-part1" TargetMode="External"/><Relationship Id="rId5" Type="http://schemas.openxmlformats.org/officeDocument/2006/relationships/image" Target="../media/image40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jpeg"/><Relationship Id="rId7" Type="http://schemas.openxmlformats.org/officeDocument/2006/relationships/image" Target="../media/image4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kaggle.com/code/dtmanager1979/stock-trading-eda-scheduled#%ED%8E%98%EC%96%B4-%ED%8A%B8%EB%A0%88%EC%9D%B4%EB%94%A9%EC%9D%84-%EC%9C%84%ED%95%9C-%EA%B3%A0%EC%83%81%EA%B4%80-%EC%A3%BC%EC%8B%9D-%EC%A1%B0%ED%95%A9-%EB%8F%84%EC%B6%9C" TargetMode="External"/><Relationship Id="rId5" Type="http://schemas.openxmlformats.org/officeDocument/2006/relationships/image" Target="../media/image41.gif"/><Relationship Id="rId4" Type="http://schemas.openxmlformats.org/officeDocument/2006/relationships/hyperlink" Target="https://www.inflearn.com/course/%ED%8C%8C%EC%9D%B4%EC%8D%AC-%EC%95%8C%EA%B3%A0%EB%A6%AC%EC%A6%98-%ED%8A%B8%EB%A0%88%EC%9D%B4%EB%94%A9-%EB%8D%B0%EC%9D%B4%ED%84%B0%EB%B6%84%EC%84%9D-part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kaggle.com/code/dtmanager1979/stock-trading-eda-scheduled#%ED%8E%98%EC%96%B4-%ED%8A%B8%EB%A0%88%EC%9D%B4%EB%94%A9%EC%9D%84-%EC%9C%84%ED%95%9C-%EA%B3%A0%EC%83%81%EA%B4%80-%EC%A3%BC%EC%8B%9D-%EC%A1%B0%ED%95%A9-%EB%8F%84%EC%B6%9C" TargetMode="External"/><Relationship Id="rId5" Type="http://schemas.openxmlformats.org/officeDocument/2006/relationships/image" Target="../media/image41.gif"/><Relationship Id="rId4" Type="http://schemas.openxmlformats.org/officeDocument/2006/relationships/hyperlink" Target="https://www.inflearn.com/course/%ED%8C%8C%EC%9D%B4%EC%8D%AC-%EC%95%8C%EA%B3%A0%EB%A6%AC%EC%A6%98-%ED%8A%B8%EB%A0%88%EC%9D%B4%EB%94%A9-%EB%8D%B0%EC%9D%B4%ED%84%B0%EB%B6%84%EC%84%9D-part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kaggle.com/code/dtmanager1979/stock-trading-eda-scheduled#%ED%8E%98%EC%96%B4-%ED%8A%B8%EB%A0%88%EC%9D%B4%EB%94%A9%EC%9D%84-%EC%9C%84%ED%95%9C-%EA%B3%A0%EC%83%81%EA%B4%80-%EC%A3%BC%EC%8B%9D-%EC%A1%B0%ED%95%A9-%EB%8F%84%EC%B6%9C" TargetMode="External"/><Relationship Id="rId5" Type="http://schemas.openxmlformats.org/officeDocument/2006/relationships/image" Target="../media/image41.gif"/><Relationship Id="rId4" Type="http://schemas.openxmlformats.org/officeDocument/2006/relationships/hyperlink" Target="https://www.inflearn.com/course/%ED%8C%8C%EC%9D%B4%EC%8D%AC-%EC%95%8C%EA%B3%A0%EB%A6%AC%EC%A6%98-%ED%8A%B8%EB%A0%88%EC%9D%B4%EB%94%A9-%EB%8D%B0%EC%9D%B4%ED%84%B0%EB%B6%84%EC%84%9D-part1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12" Type="http://schemas.microsoft.com/office/2007/relationships/diagramDrawing" Target="../diagrams/drawing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36.jpe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18.png"/><Relationship Id="rId9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36.jpeg"/><Relationship Id="rId7" Type="http://schemas.openxmlformats.org/officeDocument/2006/relationships/diagramLayout" Target="../diagrams/layout2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diagramData" Target="../diagrams/data2.xml"/><Relationship Id="rId5" Type="http://schemas.openxmlformats.org/officeDocument/2006/relationships/image" Target="../media/image22.png"/><Relationship Id="rId10" Type="http://schemas.microsoft.com/office/2007/relationships/diagramDrawing" Target="../diagrams/drawing2.xml"/><Relationship Id="rId4" Type="http://schemas.openxmlformats.org/officeDocument/2006/relationships/image" Target="../media/image21.png"/><Relationship Id="rId9" Type="http://schemas.openxmlformats.org/officeDocument/2006/relationships/diagramColors" Target="../diagrams/colors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671C761-F5FA-707F-01E4-28741EFD135D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4D4E63F-349A-5380-9CDC-98404FE12CF6}"/>
              </a:ext>
            </a:extLst>
          </p:cNvPr>
          <p:cNvSpPr txBox="1"/>
          <p:nvPr/>
        </p:nvSpPr>
        <p:spPr>
          <a:xfrm>
            <a:off x="176784" y="1107404"/>
            <a:ext cx="1171956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7000" b="1" dirty="0">
                <a:solidFill>
                  <a:schemeClr val="bg2"/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Parallel Processing in R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41DA53D0-9D1D-F7DA-11ED-6175DA59F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61160" y="14935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4">
            <a:extLst>
              <a:ext uri="{FF2B5EF4-FFF2-40B4-BE49-F238E27FC236}">
                <a16:creationId xmlns:a16="http://schemas.microsoft.com/office/drawing/2014/main" id="{B5CF98E0-FDEA-AED7-8DDC-9943A3F4C9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170432" y="-6400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 descr="A white silhouette of a train&#10;&#10;Description automatically generated">
            <a:extLst>
              <a:ext uri="{FF2B5EF4-FFF2-40B4-BE49-F238E27FC236}">
                <a16:creationId xmlns:a16="http://schemas.microsoft.com/office/drawing/2014/main" id="{9480DD35-A0C7-2373-A879-6E0A1D77F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984" y="2854029"/>
            <a:ext cx="7286511" cy="40480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807E99-E61D-0EC7-B71C-12403D454A32}"/>
              </a:ext>
            </a:extLst>
          </p:cNvPr>
          <p:cNvSpPr txBox="1"/>
          <p:nvPr/>
        </p:nvSpPr>
        <p:spPr>
          <a:xfrm>
            <a:off x="1108582" y="5887361"/>
            <a:ext cx="33262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800" dirty="0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Daniel </a:t>
            </a:r>
            <a:r>
              <a:rPr lang="en-US" altLang="ko-KR" sz="1800" dirty="0" err="1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Youk</a:t>
            </a:r>
            <a:r>
              <a:rPr lang="en-US" altLang="ko-KR" sz="1800" dirty="0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 / </a:t>
            </a:r>
            <a:r>
              <a:rPr lang="en-US" altLang="ko-KR" sz="1800" dirty="0" err="1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Datatrain</a:t>
            </a:r>
            <a:r>
              <a:rPr lang="en-US" altLang="ko-KR" sz="1800" dirty="0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 </a:t>
            </a:r>
            <a:r>
              <a:rPr lang="ko-KR" altLang="en-US" sz="1800" dirty="0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대표</a:t>
            </a:r>
          </a:p>
        </p:txBody>
      </p:sp>
    </p:spTree>
    <p:extLst>
      <p:ext uri="{BB962C8B-B14F-4D97-AF65-F5344CB8AC3E}">
        <p14:creationId xmlns:p14="http://schemas.microsoft.com/office/powerpoint/2010/main" val="1758580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88" y="-1693"/>
            <a:ext cx="12196588" cy="6859693"/>
          </a:xfrm>
          <a:prstGeom prst="rect">
            <a:avLst/>
          </a:prstGeom>
        </p:spPr>
      </p:pic>
      <p:pic>
        <p:nvPicPr>
          <p:cNvPr id="3" name="tra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83" y="625609"/>
            <a:ext cx="3554657" cy="5572072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13" name="header"/>
          <p:cNvSpPr>
            <a:spLocks noGrp="1"/>
          </p:cNvSpPr>
          <p:nvPr>
            <p:ph type="title" idx="4294967295"/>
          </p:nvPr>
        </p:nvSpPr>
        <p:spPr>
          <a:xfrm>
            <a:off x="4330509" y="482202"/>
            <a:ext cx="6772275" cy="417513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pPr algn="l"/>
            <a:r>
              <a:rPr lang="ko-KR" altLang="en-US" sz="2400" dirty="0"/>
              <a:t>병렬 처리를 통한 </a:t>
            </a:r>
            <a:r>
              <a:rPr lang="en-US" sz="2400" dirty="0"/>
              <a:t>Pairs</a:t>
            </a:r>
            <a:r>
              <a:rPr lang="ko-KR" altLang="en-US" sz="2400" dirty="0"/>
              <a:t> </a:t>
            </a:r>
            <a:r>
              <a:rPr lang="en-US" sz="2400" dirty="0"/>
              <a:t>Trading </a:t>
            </a:r>
            <a:r>
              <a:rPr lang="ko-KR" altLang="en-US" sz="2400" dirty="0"/>
              <a:t>전략 분석</a:t>
            </a:r>
            <a:r>
              <a:rPr lang="en-US" altLang="ko-KR" sz="2400" dirty="0"/>
              <a:t> (</a:t>
            </a:r>
            <a:r>
              <a:rPr lang="en-US" altLang="ko-KR" sz="2400" dirty="0">
                <a:hlinkClick r:id="rId4"/>
              </a:rPr>
              <a:t>link</a:t>
            </a:r>
            <a:r>
              <a:rPr lang="en-US" altLang="ko-KR" sz="2400" dirty="0"/>
              <a:t>)</a:t>
            </a:r>
            <a:endParaRPr lang="en-US" sz="2400" dirty="0"/>
          </a:p>
        </p:txBody>
      </p:sp>
      <p:pic>
        <p:nvPicPr>
          <p:cNvPr id="11" name="Picture 10" descr="A screenshot of a computer&#10;&#10;Description automatically generated">
            <a:extLst>
              <a:ext uri="{FF2B5EF4-FFF2-40B4-BE49-F238E27FC236}">
                <a16:creationId xmlns:a16="http://schemas.microsoft.com/office/drawing/2014/main" id="{F695E879-8241-45E3-A6DA-9A9887BD46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9944" y="984119"/>
            <a:ext cx="7620000" cy="4292600"/>
          </a:xfrm>
          <a:prstGeom prst="rect">
            <a:avLst/>
          </a:prstGeom>
        </p:spPr>
      </p:pic>
      <p:sp>
        <p:nvSpPr>
          <p:cNvPr id="14" name="header">
            <a:extLst>
              <a:ext uri="{FF2B5EF4-FFF2-40B4-BE49-F238E27FC236}">
                <a16:creationId xmlns:a16="http://schemas.microsoft.com/office/drawing/2014/main" id="{115729AD-5F7D-9132-D0C8-A6282E015C58}"/>
              </a:ext>
            </a:extLst>
          </p:cNvPr>
          <p:cNvSpPr txBox="1">
            <a:spLocks/>
          </p:cNvSpPr>
          <p:nvPr/>
        </p:nvSpPr>
        <p:spPr>
          <a:xfrm>
            <a:off x="4817576" y="5440413"/>
            <a:ext cx="6093372" cy="4179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ko-KR" altLang="en-US" sz="2400" dirty="0"/>
              <a:t>스케줄링을 통한 전략의 업데이트 </a:t>
            </a:r>
            <a:r>
              <a:rPr lang="en-US" altLang="ko-KR" sz="2400" dirty="0"/>
              <a:t>(</a:t>
            </a:r>
            <a:r>
              <a:rPr lang="en-US" altLang="ko-KR" sz="2400" dirty="0">
                <a:hlinkClick r:id="rId6"/>
              </a:rPr>
              <a:t>link</a:t>
            </a:r>
            <a:r>
              <a:rPr lang="en-US" altLang="ko-KR" sz="2400" dirty="0"/>
              <a:t>)</a:t>
            </a:r>
            <a:endParaRPr lang="ko-KR" altLang="en-US" sz="2400" dirty="0"/>
          </a:p>
        </p:txBody>
      </p:sp>
      <p:pic>
        <p:nvPicPr>
          <p:cNvPr id="4" name="shape1">
            <a:extLst>
              <a:ext uri="{FF2B5EF4-FFF2-40B4-BE49-F238E27FC236}">
                <a16:creationId xmlns:a16="http://schemas.microsoft.com/office/drawing/2014/main" id="{D536C4ED-A675-195F-7A40-4F4D3D1B34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739" y="8524878"/>
            <a:ext cx="5118735" cy="3844925"/>
          </a:xfrm>
          <a:prstGeom prst="rect">
            <a:avLst/>
          </a:prstGeom>
        </p:spPr>
      </p:pic>
      <p:pic>
        <p:nvPicPr>
          <p:cNvPr id="5" name="shape2">
            <a:extLst>
              <a:ext uri="{FF2B5EF4-FFF2-40B4-BE49-F238E27FC236}">
                <a16:creationId xmlns:a16="http://schemas.microsoft.com/office/drawing/2014/main" id="{48E46A28-56A6-C11F-6E8C-884F56F270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7619" y="8525513"/>
            <a:ext cx="5118735" cy="3844925"/>
          </a:xfrm>
          <a:prstGeom prst="rect">
            <a:avLst/>
          </a:prstGeom>
        </p:spPr>
      </p:pic>
      <p:sp>
        <p:nvSpPr>
          <p:cNvPr id="6" name="header">
            <a:extLst>
              <a:ext uri="{FF2B5EF4-FFF2-40B4-BE49-F238E27FC236}">
                <a16:creationId xmlns:a16="http://schemas.microsoft.com/office/drawing/2014/main" id="{9F36002E-5086-B98E-BC49-460708309FEA}"/>
              </a:ext>
            </a:extLst>
          </p:cNvPr>
          <p:cNvSpPr txBox="1">
            <a:spLocks/>
          </p:cNvSpPr>
          <p:nvPr/>
        </p:nvSpPr>
        <p:spPr>
          <a:xfrm>
            <a:off x="-182056" y="6936108"/>
            <a:ext cx="10801350" cy="6143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/>
              <a:t>Implementing Parallel Processing</a:t>
            </a:r>
          </a:p>
        </p:txBody>
      </p:sp>
      <p:sp>
        <p:nvSpPr>
          <p:cNvPr id="7" name="number1">
            <a:extLst>
              <a:ext uri="{FF2B5EF4-FFF2-40B4-BE49-F238E27FC236}">
                <a16:creationId xmlns:a16="http://schemas.microsoft.com/office/drawing/2014/main" id="{F5D6A3A4-F557-6C50-03DB-9B14D4835C35}"/>
              </a:ext>
            </a:extLst>
          </p:cNvPr>
          <p:cNvSpPr txBox="1">
            <a:spLocks/>
          </p:cNvSpPr>
          <p:nvPr/>
        </p:nvSpPr>
        <p:spPr>
          <a:xfrm>
            <a:off x="646619" y="9144321"/>
            <a:ext cx="4572000" cy="615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5865" b="0" kern="1200" dirty="0">
                <a:solidFill>
                  <a:srgbClr val="4CC2C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01</a:t>
            </a:r>
          </a:p>
        </p:txBody>
      </p:sp>
      <p:sp>
        <p:nvSpPr>
          <p:cNvPr id="8" name="number2">
            <a:extLst>
              <a:ext uri="{FF2B5EF4-FFF2-40B4-BE49-F238E27FC236}">
                <a16:creationId xmlns:a16="http://schemas.microsoft.com/office/drawing/2014/main" id="{E5FB118F-D85B-7B73-E301-9170698A9561}"/>
              </a:ext>
            </a:extLst>
          </p:cNvPr>
          <p:cNvSpPr txBox="1">
            <a:spLocks/>
          </p:cNvSpPr>
          <p:nvPr/>
        </p:nvSpPr>
        <p:spPr>
          <a:xfrm>
            <a:off x="6118415" y="9144321"/>
            <a:ext cx="4570412" cy="615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5865" b="0" kern="1200" dirty="0">
                <a:solidFill>
                  <a:srgbClr val="05494D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02</a:t>
            </a:r>
          </a:p>
        </p:txBody>
      </p:sp>
      <p:sp>
        <p:nvSpPr>
          <p:cNvPr id="9" name="body1">
            <a:extLst>
              <a:ext uri="{FF2B5EF4-FFF2-40B4-BE49-F238E27FC236}">
                <a16:creationId xmlns:a16="http://schemas.microsoft.com/office/drawing/2014/main" id="{8AE5DBE1-F01D-8809-D983-B63A1A59DE4F}"/>
              </a:ext>
            </a:extLst>
          </p:cNvPr>
          <p:cNvSpPr txBox="1">
            <a:spLocks/>
          </p:cNvSpPr>
          <p:nvPr/>
        </p:nvSpPr>
        <p:spPr>
          <a:xfrm>
            <a:off x="602170" y="8607428"/>
            <a:ext cx="5118100" cy="3833813"/>
          </a:xfrm>
          <a:prstGeom prst="rect">
            <a:avLst/>
          </a:prstGeom>
          <a:noFill/>
          <a:ln>
            <a:noFill/>
          </a:ln>
        </p:spPr>
        <p:txBody>
          <a:bodyPr vert="horz" lIns="251999" tIns="1872000" rIns="216000" bIns="21600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2pPr>
            <a:lvl3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3pPr>
            <a:lvl4pPr marL="0" indent="-179705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Utilizing Joblib in Python</a:t>
            </a:r>
          </a:p>
        </p:txBody>
      </p:sp>
      <p:sp>
        <p:nvSpPr>
          <p:cNvPr id="10" name="body2">
            <a:extLst>
              <a:ext uri="{FF2B5EF4-FFF2-40B4-BE49-F238E27FC236}">
                <a16:creationId xmlns:a16="http://schemas.microsoft.com/office/drawing/2014/main" id="{FD8C4274-5046-A475-99C9-8E11E7602256}"/>
              </a:ext>
            </a:extLst>
          </p:cNvPr>
          <p:cNvSpPr txBox="1">
            <a:spLocks/>
          </p:cNvSpPr>
          <p:nvPr/>
        </p:nvSpPr>
        <p:spPr>
          <a:xfrm>
            <a:off x="6902957" y="8541071"/>
            <a:ext cx="5106987" cy="3829050"/>
          </a:xfrm>
          <a:prstGeom prst="rect">
            <a:avLst/>
          </a:prstGeom>
          <a:noFill/>
          <a:ln>
            <a:noFill/>
          </a:ln>
        </p:spPr>
        <p:txBody>
          <a:bodyPr vert="horz" lIns="251999" tIns="1872000" rIns="216000" bIns="21600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2pPr>
            <a:lvl3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3pPr>
            <a:lvl4pPr marL="0" indent="-179705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Adopting doParallel in R</a:t>
            </a:r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pic>
        <p:nvPicPr>
          <p:cNvPr id="3" name="shap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95" y="2001520"/>
            <a:ext cx="5118735" cy="3844925"/>
          </a:xfrm>
          <a:prstGeom prst="rect">
            <a:avLst/>
          </a:prstGeom>
        </p:spPr>
      </p:pic>
      <p:pic>
        <p:nvPicPr>
          <p:cNvPr id="4" name="shap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9675" y="2002155"/>
            <a:ext cx="5118735" cy="3844925"/>
          </a:xfrm>
          <a:prstGeom prst="rect">
            <a:avLst/>
          </a:prstGeom>
        </p:spPr>
      </p:pic>
      <p:sp>
        <p:nvSpPr>
          <p:cNvPr id="9" name="header"/>
          <p:cNvSpPr>
            <a:spLocks noGrp="1"/>
          </p:cNvSpPr>
          <p:nvPr>
            <p:ph type="title" idx="4294967295"/>
          </p:nvPr>
        </p:nvSpPr>
        <p:spPr>
          <a:xfrm>
            <a:off x="802487" y="931982"/>
            <a:ext cx="10801350" cy="614363"/>
          </a:xfrm>
          <a:prstGeom prst="rect">
            <a:avLst/>
          </a:prstGeom>
        </p:spPr>
        <p:txBody>
          <a:bodyPr anchor="ctr" anchorCtr="0">
            <a:normAutofit fontScale="90000"/>
          </a:bodyPr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b="1" dirty="0"/>
              <a:t>Implementing Parallel Processing</a:t>
            </a:r>
          </a:p>
        </p:txBody>
      </p:sp>
      <p:sp>
        <p:nvSpPr>
          <p:cNvPr id="12" name="number1"/>
          <p:cNvSpPr>
            <a:spLocks noGrp="1"/>
          </p:cNvSpPr>
          <p:nvPr>
            <p:ph sz="quarter" idx="4294967295"/>
          </p:nvPr>
        </p:nvSpPr>
        <p:spPr>
          <a:xfrm>
            <a:off x="828675" y="2620963"/>
            <a:ext cx="4572000" cy="61595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0" indent="0" algn="l">
              <a:lnSpc>
                <a:spcPct val="100000"/>
              </a:lnSpc>
              <a:buNone/>
              <a:defRPr lang="en-US" sz="5865" b="0" kern="1200" dirty="0">
                <a:solidFill>
                  <a:srgbClr val="4CC2C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algn="l"/>
            <a:r>
              <a:rPr lang="en-US" dirty="0"/>
              <a:t>01</a:t>
            </a:r>
          </a:p>
        </p:txBody>
      </p:sp>
      <p:sp>
        <p:nvSpPr>
          <p:cNvPr id="14" name="number2"/>
          <p:cNvSpPr>
            <a:spLocks noGrp="1"/>
          </p:cNvSpPr>
          <p:nvPr>
            <p:ph sz="quarter" idx="4294967295"/>
          </p:nvPr>
        </p:nvSpPr>
        <p:spPr>
          <a:xfrm>
            <a:off x="6300471" y="2620963"/>
            <a:ext cx="4570412" cy="61595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0" indent="0" algn="l">
              <a:lnSpc>
                <a:spcPct val="100000"/>
              </a:lnSpc>
              <a:buNone/>
              <a:defRPr lang="en-US" sz="5865" b="0" kern="1200" dirty="0">
                <a:solidFill>
                  <a:srgbClr val="05494D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algn="l"/>
            <a:r>
              <a:rPr lang="en-US" dirty="0"/>
              <a:t>02</a:t>
            </a:r>
          </a:p>
        </p:txBody>
      </p:sp>
      <p:sp>
        <p:nvSpPr>
          <p:cNvPr id="10" name="body1"/>
          <p:cNvSpPr>
            <a:spLocks noGrp="1"/>
          </p:cNvSpPr>
          <p:nvPr>
            <p:ph sz="quarter" idx="4294967295"/>
          </p:nvPr>
        </p:nvSpPr>
        <p:spPr>
          <a:xfrm>
            <a:off x="784226" y="2084070"/>
            <a:ext cx="5118100" cy="3833813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Utilizing Joblib in Python</a:t>
            </a:r>
          </a:p>
        </p:txBody>
      </p:sp>
      <p:sp>
        <p:nvSpPr>
          <p:cNvPr id="13" name="body2"/>
          <p:cNvSpPr>
            <a:spLocks noGrp="1"/>
          </p:cNvSpPr>
          <p:nvPr>
            <p:ph sz="quarter" idx="4294967295"/>
          </p:nvPr>
        </p:nvSpPr>
        <p:spPr>
          <a:xfrm>
            <a:off x="7085013" y="2017713"/>
            <a:ext cx="5106987" cy="3829050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Adopting doParallel in R</a:t>
            </a:r>
          </a:p>
        </p:txBody>
      </p:sp>
      <p:pic>
        <p:nvPicPr>
          <p:cNvPr id="5" name="tray">
            <a:extLst>
              <a:ext uri="{FF2B5EF4-FFF2-40B4-BE49-F238E27FC236}">
                <a16:creationId xmlns:a16="http://schemas.microsoft.com/office/drawing/2014/main" id="{7F84C39E-DD82-BF8D-B022-BA059C8A3E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033" y="-5868060"/>
            <a:ext cx="3554657" cy="5572072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6" name="header">
            <a:extLst>
              <a:ext uri="{FF2B5EF4-FFF2-40B4-BE49-F238E27FC236}">
                <a16:creationId xmlns:a16="http://schemas.microsoft.com/office/drawing/2014/main" id="{0BEF0383-82D4-1BAD-0BB2-E1A13793C106}"/>
              </a:ext>
            </a:extLst>
          </p:cNvPr>
          <p:cNvSpPr txBox="1">
            <a:spLocks/>
          </p:cNvSpPr>
          <p:nvPr/>
        </p:nvSpPr>
        <p:spPr>
          <a:xfrm>
            <a:off x="5400675" y="-6039644"/>
            <a:ext cx="6772275" cy="417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ko-KR" altLang="en-US" sz="2400"/>
              <a:t>병렬 처리를 통한 </a:t>
            </a:r>
            <a:r>
              <a:rPr lang="en-US" altLang="ko-KR" sz="2400"/>
              <a:t>Pairs</a:t>
            </a:r>
            <a:r>
              <a:rPr lang="ko-KR" altLang="en-US" sz="2400"/>
              <a:t> </a:t>
            </a:r>
            <a:r>
              <a:rPr lang="en-US" altLang="ko-KR" sz="2400"/>
              <a:t>Trading </a:t>
            </a:r>
            <a:r>
              <a:rPr lang="ko-KR" altLang="en-US" sz="2400"/>
              <a:t>전략 분석 </a:t>
            </a:r>
            <a:r>
              <a:rPr lang="en-US" altLang="ko-KR" sz="2400"/>
              <a:t>(</a:t>
            </a:r>
            <a:r>
              <a:rPr lang="en-US" altLang="ko-KR" sz="2400">
                <a:hlinkClick r:id="rId6"/>
              </a:rPr>
              <a:t>link</a:t>
            </a:r>
            <a:r>
              <a:rPr lang="en-US" altLang="ko-KR" sz="2400"/>
              <a:t>)</a:t>
            </a:r>
            <a:endParaRPr lang="ko-KR" altLang="en-US" sz="240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7740F84A-0A89-C5FF-A718-D4C3A762C0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70894" y="-5509550"/>
            <a:ext cx="7620000" cy="4292600"/>
          </a:xfrm>
          <a:prstGeom prst="rect">
            <a:avLst/>
          </a:prstGeom>
        </p:spPr>
      </p:pic>
      <p:sp>
        <p:nvSpPr>
          <p:cNvPr id="8" name="header">
            <a:extLst>
              <a:ext uri="{FF2B5EF4-FFF2-40B4-BE49-F238E27FC236}">
                <a16:creationId xmlns:a16="http://schemas.microsoft.com/office/drawing/2014/main" id="{CE23DD08-0653-A193-F0EA-DB1B2C1174D9}"/>
              </a:ext>
            </a:extLst>
          </p:cNvPr>
          <p:cNvSpPr txBox="1">
            <a:spLocks/>
          </p:cNvSpPr>
          <p:nvPr/>
        </p:nvSpPr>
        <p:spPr>
          <a:xfrm>
            <a:off x="4798526" y="-1053256"/>
            <a:ext cx="6093372" cy="4179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ko-KR" altLang="en-US" sz="2400" dirty="0"/>
              <a:t>스케줄링을 통한 전략의 업데이트 </a:t>
            </a:r>
            <a:r>
              <a:rPr lang="en-US" altLang="ko-KR" sz="2400" dirty="0"/>
              <a:t>(</a:t>
            </a:r>
            <a:r>
              <a:rPr lang="en-US" altLang="ko-KR" sz="2400" dirty="0">
                <a:hlinkClick r:id="rId8"/>
              </a:rPr>
              <a:t>link</a:t>
            </a:r>
            <a:r>
              <a:rPr lang="en-US" altLang="ko-KR" sz="2400" dirty="0"/>
              <a:t>)</a:t>
            </a:r>
            <a:endParaRPr lang="ko-KR" altLang="en-US" sz="24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sp>
        <p:nvSpPr>
          <p:cNvPr id="9" name="header"/>
          <p:cNvSpPr>
            <a:spLocks noGrp="1"/>
          </p:cNvSpPr>
          <p:nvPr>
            <p:ph type="title" idx="4294967295"/>
          </p:nvPr>
        </p:nvSpPr>
        <p:spPr>
          <a:xfrm>
            <a:off x="802487" y="931982"/>
            <a:ext cx="10801350" cy="614363"/>
          </a:xfrm>
          <a:prstGeom prst="rect">
            <a:avLst/>
          </a:prstGeom>
        </p:spPr>
        <p:txBody>
          <a:bodyPr anchor="ctr" anchorCtr="0">
            <a:normAutofit fontScale="90000"/>
          </a:bodyPr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b="1" dirty="0"/>
              <a:t>Python Way with </a:t>
            </a:r>
            <a:r>
              <a:rPr lang="en-US" b="1" dirty="0" err="1"/>
              <a:t>Joblib</a:t>
            </a:r>
            <a:endParaRPr lang="en-US" b="1" dirty="0"/>
          </a:p>
        </p:txBody>
      </p:sp>
      <p:pic>
        <p:nvPicPr>
          <p:cNvPr id="5" name="tray">
            <a:extLst>
              <a:ext uri="{FF2B5EF4-FFF2-40B4-BE49-F238E27FC236}">
                <a16:creationId xmlns:a16="http://schemas.microsoft.com/office/drawing/2014/main" id="{7F84C39E-DD82-BF8D-B022-BA059C8A3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33" y="-5868060"/>
            <a:ext cx="3554657" cy="5572072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6" name="header">
            <a:extLst>
              <a:ext uri="{FF2B5EF4-FFF2-40B4-BE49-F238E27FC236}">
                <a16:creationId xmlns:a16="http://schemas.microsoft.com/office/drawing/2014/main" id="{0BEF0383-82D4-1BAD-0BB2-E1A13793C106}"/>
              </a:ext>
            </a:extLst>
          </p:cNvPr>
          <p:cNvSpPr txBox="1">
            <a:spLocks/>
          </p:cNvSpPr>
          <p:nvPr/>
        </p:nvSpPr>
        <p:spPr>
          <a:xfrm>
            <a:off x="5400675" y="-6039644"/>
            <a:ext cx="6772275" cy="417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ko-KR" altLang="en-US" sz="2400"/>
              <a:t>병렬 처리를 통한 </a:t>
            </a:r>
            <a:r>
              <a:rPr lang="en-US" altLang="ko-KR" sz="2400"/>
              <a:t>Pairs</a:t>
            </a:r>
            <a:r>
              <a:rPr lang="ko-KR" altLang="en-US" sz="2400"/>
              <a:t> </a:t>
            </a:r>
            <a:r>
              <a:rPr lang="en-US" altLang="ko-KR" sz="2400"/>
              <a:t>Trading </a:t>
            </a:r>
            <a:r>
              <a:rPr lang="ko-KR" altLang="en-US" sz="2400"/>
              <a:t>전략 분석 </a:t>
            </a:r>
            <a:r>
              <a:rPr lang="en-US" altLang="ko-KR" sz="2400"/>
              <a:t>(</a:t>
            </a:r>
            <a:r>
              <a:rPr lang="en-US" altLang="ko-KR" sz="2400">
                <a:hlinkClick r:id="rId4"/>
              </a:rPr>
              <a:t>link</a:t>
            </a:r>
            <a:r>
              <a:rPr lang="en-US" altLang="ko-KR" sz="2400"/>
              <a:t>)</a:t>
            </a:r>
            <a:endParaRPr lang="ko-KR" altLang="en-US" sz="240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7740F84A-0A89-C5FF-A718-D4C3A762C0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0894" y="-5509550"/>
            <a:ext cx="7620000" cy="4292600"/>
          </a:xfrm>
          <a:prstGeom prst="rect">
            <a:avLst/>
          </a:prstGeom>
        </p:spPr>
      </p:pic>
      <p:sp>
        <p:nvSpPr>
          <p:cNvPr id="8" name="header">
            <a:extLst>
              <a:ext uri="{FF2B5EF4-FFF2-40B4-BE49-F238E27FC236}">
                <a16:creationId xmlns:a16="http://schemas.microsoft.com/office/drawing/2014/main" id="{CE23DD08-0653-A193-F0EA-DB1B2C1174D9}"/>
              </a:ext>
            </a:extLst>
          </p:cNvPr>
          <p:cNvSpPr txBox="1">
            <a:spLocks/>
          </p:cNvSpPr>
          <p:nvPr/>
        </p:nvSpPr>
        <p:spPr>
          <a:xfrm>
            <a:off x="4798526" y="-1053256"/>
            <a:ext cx="6093372" cy="4179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ko-KR" altLang="en-US" sz="2400" dirty="0"/>
              <a:t>스케줄링을 통한 전략의 업데이트 </a:t>
            </a:r>
            <a:r>
              <a:rPr lang="en-US" altLang="ko-KR" sz="2400" dirty="0"/>
              <a:t>(</a:t>
            </a:r>
            <a:r>
              <a:rPr lang="en-US" altLang="ko-KR" sz="2400" dirty="0">
                <a:hlinkClick r:id="rId6"/>
              </a:rPr>
              <a:t>link</a:t>
            </a:r>
            <a:r>
              <a:rPr lang="en-US" altLang="ko-KR" sz="2400" dirty="0"/>
              <a:t>)</a:t>
            </a:r>
            <a:endParaRPr lang="ko-KR" altLang="en-US" sz="2400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6FB3F1-C377-D07C-0790-0D3B2C28A4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0562" y="1995964"/>
            <a:ext cx="10084128" cy="21446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9FC02CE-293A-D4C5-4DA2-F9B3843BC5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0562" y="4918356"/>
            <a:ext cx="10084128" cy="81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5067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sp>
        <p:nvSpPr>
          <p:cNvPr id="9" name="header"/>
          <p:cNvSpPr>
            <a:spLocks noGrp="1"/>
          </p:cNvSpPr>
          <p:nvPr>
            <p:ph type="title" idx="4294967295"/>
          </p:nvPr>
        </p:nvSpPr>
        <p:spPr>
          <a:xfrm>
            <a:off x="802487" y="931982"/>
            <a:ext cx="10801350" cy="614363"/>
          </a:xfrm>
          <a:prstGeom prst="rect">
            <a:avLst/>
          </a:prstGeom>
        </p:spPr>
        <p:txBody>
          <a:bodyPr anchor="ctr" anchorCtr="0">
            <a:normAutofit fontScale="90000"/>
          </a:bodyPr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b="1" dirty="0"/>
              <a:t>R Way with </a:t>
            </a:r>
            <a:r>
              <a:rPr lang="en-US" b="1" dirty="0" err="1"/>
              <a:t>doParallel</a:t>
            </a:r>
            <a:r>
              <a:rPr lang="en-US" b="1" dirty="0"/>
              <a:t> -1</a:t>
            </a:r>
          </a:p>
        </p:txBody>
      </p:sp>
      <p:pic>
        <p:nvPicPr>
          <p:cNvPr id="5" name="tray">
            <a:extLst>
              <a:ext uri="{FF2B5EF4-FFF2-40B4-BE49-F238E27FC236}">
                <a16:creationId xmlns:a16="http://schemas.microsoft.com/office/drawing/2014/main" id="{7F84C39E-DD82-BF8D-B022-BA059C8A3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33" y="-5868060"/>
            <a:ext cx="3554657" cy="5572072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6" name="header">
            <a:extLst>
              <a:ext uri="{FF2B5EF4-FFF2-40B4-BE49-F238E27FC236}">
                <a16:creationId xmlns:a16="http://schemas.microsoft.com/office/drawing/2014/main" id="{0BEF0383-82D4-1BAD-0BB2-E1A13793C106}"/>
              </a:ext>
            </a:extLst>
          </p:cNvPr>
          <p:cNvSpPr txBox="1">
            <a:spLocks/>
          </p:cNvSpPr>
          <p:nvPr/>
        </p:nvSpPr>
        <p:spPr>
          <a:xfrm>
            <a:off x="5400675" y="-6039644"/>
            <a:ext cx="6772275" cy="417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ko-KR" altLang="en-US" sz="2400"/>
              <a:t>병렬 처리를 통한 </a:t>
            </a:r>
            <a:r>
              <a:rPr lang="en-US" altLang="ko-KR" sz="2400"/>
              <a:t>Pairs</a:t>
            </a:r>
            <a:r>
              <a:rPr lang="ko-KR" altLang="en-US" sz="2400"/>
              <a:t> </a:t>
            </a:r>
            <a:r>
              <a:rPr lang="en-US" altLang="ko-KR" sz="2400"/>
              <a:t>Trading </a:t>
            </a:r>
            <a:r>
              <a:rPr lang="ko-KR" altLang="en-US" sz="2400"/>
              <a:t>전략 분석 </a:t>
            </a:r>
            <a:r>
              <a:rPr lang="en-US" altLang="ko-KR" sz="2400"/>
              <a:t>(</a:t>
            </a:r>
            <a:r>
              <a:rPr lang="en-US" altLang="ko-KR" sz="2400">
                <a:hlinkClick r:id="rId4"/>
              </a:rPr>
              <a:t>link</a:t>
            </a:r>
            <a:r>
              <a:rPr lang="en-US" altLang="ko-KR" sz="2400"/>
              <a:t>)</a:t>
            </a:r>
            <a:endParaRPr lang="ko-KR" altLang="en-US" sz="240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7740F84A-0A89-C5FF-A718-D4C3A762C0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0894" y="-5509550"/>
            <a:ext cx="7620000" cy="4292600"/>
          </a:xfrm>
          <a:prstGeom prst="rect">
            <a:avLst/>
          </a:prstGeom>
        </p:spPr>
      </p:pic>
      <p:sp>
        <p:nvSpPr>
          <p:cNvPr id="8" name="header">
            <a:extLst>
              <a:ext uri="{FF2B5EF4-FFF2-40B4-BE49-F238E27FC236}">
                <a16:creationId xmlns:a16="http://schemas.microsoft.com/office/drawing/2014/main" id="{CE23DD08-0653-A193-F0EA-DB1B2C1174D9}"/>
              </a:ext>
            </a:extLst>
          </p:cNvPr>
          <p:cNvSpPr txBox="1">
            <a:spLocks/>
          </p:cNvSpPr>
          <p:nvPr/>
        </p:nvSpPr>
        <p:spPr>
          <a:xfrm>
            <a:off x="4798526" y="-1053256"/>
            <a:ext cx="6093372" cy="4179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ko-KR" altLang="en-US" sz="2400" dirty="0"/>
              <a:t>스케줄링을 통한 전략의 업데이트 </a:t>
            </a:r>
            <a:r>
              <a:rPr lang="en-US" altLang="ko-KR" sz="2400" dirty="0"/>
              <a:t>(</a:t>
            </a:r>
            <a:r>
              <a:rPr lang="en-US" altLang="ko-KR" sz="2400" dirty="0">
                <a:hlinkClick r:id="rId6"/>
              </a:rPr>
              <a:t>link</a:t>
            </a:r>
            <a:r>
              <a:rPr lang="en-US" altLang="ko-KR" sz="2400" dirty="0"/>
              <a:t>)</a:t>
            </a:r>
            <a:endParaRPr lang="ko-KR" altLang="en-US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0AC58E-4FFF-7E3C-D9F2-107D40136F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94" y="1995425"/>
            <a:ext cx="10079301" cy="383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376282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sp>
        <p:nvSpPr>
          <p:cNvPr id="9" name="header"/>
          <p:cNvSpPr>
            <a:spLocks noGrp="1"/>
          </p:cNvSpPr>
          <p:nvPr>
            <p:ph type="title" idx="4294967295"/>
          </p:nvPr>
        </p:nvSpPr>
        <p:spPr>
          <a:xfrm>
            <a:off x="802487" y="931982"/>
            <a:ext cx="10801350" cy="614363"/>
          </a:xfrm>
          <a:prstGeom prst="rect">
            <a:avLst/>
          </a:prstGeom>
        </p:spPr>
        <p:txBody>
          <a:bodyPr anchor="ctr" anchorCtr="0">
            <a:normAutofit fontScale="90000"/>
          </a:bodyPr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b="1" dirty="0"/>
              <a:t>R Way with </a:t>
            </a:r>
            <a:r>
              <a:rPr lang="en-US" b="1" dirty="0" err="1"/>
              <a:t>doParallel</a:t>
            </a:r>
            <a:r>
              <a:rPr lang="en-US" b="1" dirty="0"/>
              <a:t> -2</a:t>
            </a:r>
          </a:p>
        </p:txBody>
      </p:sp>
      <p:pic>
        <p:nvPicPr>
          <p:cNvPr id="5" name="tray">
            <a:extLst>
              <a:ext uri="{FF2B5EF4-FFF2-40B4-BE49-F238E27FC236}">
                <a16:creationId xmlns:a16="http://schemas.microsoft.com/office/drawing/2014/main" id="{7F84C39E-DD82-BF8D-B022-BA059C8A3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033" y="-5868060"/>
            <a:ext cx="3554657" cy="5572072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6" name="header">
            <a:extLst>
              <a:ext uri="{FF2B5EF4-FFF2-40B4-BE49-F238E27FC236}">
                <a16:creationId xmlns:a16="http://schemas.microsoft.com/office/drawing/2014/main" id="{0BEF0383-82D4-1BAD-0BB2-E1A13793C106}"/>
              </a:ext>
            </a:extLst>
          </p:cNvPr>
          <p:cNvSpPr txBox="1">
            <a:spLocks/>
          </p:cNvSpPr>
          <p:nvPr/>
        </p:nvSpPr>
        <p:spPr>
          <a:xfrm>
            <a:off x="5400675" y="-6039644"/>
            <a:ext cx="6772275" cy="417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ko-KR" altLang="en-US" sz="2400"/>
              <a:t>병렬 처리를 통한 </a:t>
            </a:r>
            <a:r>
              <a:rPr lang="en-US" altLang="ko-KR" sz="2400"/>
              <a:t>Pairs</a:t>
            </a:r>
            <a:r>
              <a:rPr lang="ko-KR" altLang="en-US" sz="2400"/>
              <a:t> </a:t>
            </a:r>
            <a:r>
              <a:rPr lang="en-US" altLang="ko-KR" sz="2400"/>
              <a:t>Trading </a:t>
            </a:r>
            <a:r>
              <a:rPr lang="ko-KR" altLang="en-US" sz="2400"/>
              <a:t>전략 분석 </a:t>
            </a:r>
            <a:r>
              <a:rPr lang="en-US" altLang="ko-KR" sz="2400"/>
              <a:t>(</a:t>
            </a:r>
            <a:r>
              <a:rPr lang="en-US" altLang="ko-KR" sz="2400">
                <a:hlinkClick r:id="rId4"/>
              </a:rPr>
              <a:t>link</a:t>
            </a:r>
            <a:r>
              <a:rPr lang="en-US" altLang="ko-KR" sz="2400"/>
              <a:t>)</a:t>
            </a:r>
            <a:endParaRPr lang="ko-KR" altLang="en-US" sz="2400"/>
          </a:p>
        </p:txBody>
      </p:sp>
      <p:pic>
        <p:nvPicPr>
          <p:cNvPr id="7" name="Picture 6" descr="A screenshot of a computer&#10;&#10;Description automatically generated">
            <a:extLst>
              <a:ext uri="{FF2B5EF4-FFF2-40B4-BE49-F238E27FC236}">
                <a16:creationId xmlns:a16="http://schemas.microsoft.com/office/drawing/2014/main" id="{7740F84A-0A89-C5FF-A718-D4C3A762C0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0894" y="-5509550"/>
            <a:ext cx="7620000" cy="4292600"/>
          </a:xfrm>
          <a:prstGeom prst="rect">
            <a:avLst/>
          </a:prstGeom>
        </p:spPr>
      </p:pic>
      <p:sp>
        <p:nvSpPr>
          <p:cNvPr id="8" name="header">
            <a:extLst>
              <a:ext uri="{FF2B5EF4-FFF2-40B4-BE49-F238E27FC236}">
                <a16:creationId xmlns:a16="http://schemas.microsoft.com/office/drawing/2014/main" id="{CE23DD08-0653-A193-F0EA-DB1B2C1174D9}"/>
              </a:ext>
            </a:extLst>
          </p:cNvPr>
          <p:cNvSpPr txBox="1">
            <a:spLocks/>
          </p:cNvSpPr>
          <p:nvPr/>
        </p:nvSpPr>
        <p:spPr>
          <a:xfrm>
            <a:off x="4798526" y="-1053256"/>
            <a:ext cx="6093372" cy="4179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ko-KR" altLang="en-US" sz="2400" dirty="0"/>
              <a:t>스케줄링을 통한 전략의 업데이트 </a:t>
            </a:r>
            <a:r>
              <a:rPr lang="en-US" altLang="ko-KR" sz="2400" dirty="0"/>
              <a:t>(</a:t>
            </a:r>
            <a:r>
              <a:rPr lang="en-US" altLang="ko-KR" sz="2400" dirty="0">
                <a:hlinkClick r:id="rId6"/>
              </a:rPr>
              <a:t>link</a:t>
            </a:r>
            <a:r>
              <a:rPr lang="en-US" altLang="ko-KR" sz="2400" dirty="0"/>
              <a:t>)</a:t>
            </a:r>
            <a:endParaRPr lang="ko-KR" alt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EDAEC3-E45E-44A4-BF8C-C60E52CB5E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2111" y="1842333"/>
            <a:ext cx="9227777" cy="449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0331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201" cy="6851228"/>
          </a:xfrm>
          <a:prstGeom prst="rect">
            <a:avLst/>
          </a:prstGeom>
        </p:spPr>
      </p:pic>
      <p:sp>
        <p:nvSpPr>
          <p:cNvPr id="5" name="body1"/>
          <p:cNvSpPr>
            <a:spLocks noGrp="1"/>
          </p:cNvSpPr>
          <p:nvPr>
            <p:ph sz="quarter" idx="4294967295"/>
          </p:nvPr>
        </p:nvSpPr>
        <p:spPr>
          <a:xfrm>
            <a:off x="728884" y="4175125"/>
            <a:ext cx="10674350" cy="17081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4572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3716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828800" indent="0" algn="ctr">
              <a:buNone/>
              <a:defRPr sz="160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dirty="0"/>
              <a:t>Contact: </a:t>
            </a:r>
            <a:r>
              <a:rPr lang="en-US" dirty="0" err="1"/>
              <a:t>daniel@datatrain.education</a:t>
            </a:r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4"/>
            <a:endParaRPr lang="en-US" dirty="0"/>
          </a:p>
        </p:txBody>
      </p:sp>
      <p:sp>
        <p:nvSpPr>
          <p:cNvPr id="4" name="header"/>
          <p:cNvSpPr>
            <a:spLocks noGrp="1"/>
          </p:cNvSpPr>
          <p:nvPr>
            <p:ph type="title" idx="4294967295"/>
          </p:nvPr>
        </p:nvSpPr>
        <p:spPr>
          <a:xfrm>
            <a:off x="764381" y="2117725"/>
            <a:ext cx="10663237" cy="2057400"/>
          </a:xfrm>
          <a:prstGeom prst="rect">
            <a:avLst/>
          </a:prstGeom>
        </p:spPr>
        <p:txBody>
          <a:bodyPr vert="horz" bIns="4572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90000"/>
              </a:lnSpc>
              <a:buClrTx/>
              <a:buSzTx/>
              <a:buFontTx/>
              <a:buNone/>
              <a:defRPr kumimoji="0" lang="en-US" sz="7200" b="0" i="0" u="none" strike="noStrike" kern="1200" cap="none" spc="0" normalizeH="0" baseline="0" noProof="1" dirty="0">
                <a:solidFill>
                  <a:srgbClr val="18A1A8"/>
                </a:solidFill>
                <a:latin typeface="Poppins ExtraLight" panose="00000A00000000000000" charset="0"/>
                <a:ea typeface="+mj-ea"/>
                <a:cs typeface="Poppins ExtraLight" panose="00000A00000000000000" charset="0"/>
              </a:defRPr>
            </a:lvl1pPr>
          </a:lstStyle>
          <a:p>
            <a:pPr algn="ctr"/>
            <a:r>
              <a:rPr lang="en-US" sz="6000" b="1" dirty="0"/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3E6CF2CA-E533-4D27-84FA-320686479594}"/>
              </a:ext>
            </a:extLst>
          </p:cNvPr>
          <p:cNvSpPr/>
          <p:nvPr/>
        </p:nvSpPr>
        <p:spPr>
          <a:xfrm>
            <a:off x="5952226" y="1"/>
            <a:ext cx="6239773" cy="687787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Kakao OTF Regular" charset="-127"/>
              <a:ea typeface="Kakao OTF Regular" charset="-127"/>
              <a:cs typeface="Kakao OTF Regular" charset="-127"/>
            </a:endParaRPr>
          </a:p>
        </p:txBody>
      </p:sp>
      <p:sp>
        <p:nvSpPr>
          <p:cNvPr id="7" name="TextBox 25">
            <a:extLst>
              <a:ext uri="{FF2B5EF4-FFF2-40B4-BE49-F238E27FC236}">
                <a16:creationId xmlns:a16="http://schemas.microsoft.com/office/drawing/2014/main" id="{19C264D6-2D06-4256-B708-BCD72926DC26}"/>
              </a:ext>
            </a:extLst>
          </p:cNvPr>
          <p:cNvSpPr txBox="1"/>
          <p:nvPr/>
        </p:nvSpPr>
        <p:spPr>
          <a:xfrm>
            <a:off x="7077021" y="5879320"/>
            <a:ext cx="3990195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300" dirty="0">
                <a:solidFill>
                  <a:srgbClr val="4CC2C8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#Data</a:t>
            </a:r>
            <a:r>
              <a:rPr lang="ko-KR" altLang="en-US" sz="2300" dirty="0">
                <a:solidFill>
                  <a:srgbClr val="4CC2C8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 </a:t>
            </a:r>
            <a:r>
              <a:rPr lang="en-US" altLang="ko-KR" sz="2300" dirty="0">
                <a:solidFill>
                  <a:srgbClr val="4CC2C8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#Analysis #Education</a:t>
            </a:r>
            <a:r>
              <a:rPr lang="ko-KR" altLang="en-US" sz="2300" dirty="0">
                <a:solidFill>
                  <a:srgbClr val="4CC2C8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 </a:t>
            </a:r>
            <a:endParaRPr lang="en-US" altLang="ko-KR" sz="2300" dirty="0">
              <a:solidFill>
                <a:srgbClr val="4CC2C8"/>
              </a:solidFill>
              <a:latin typeface="Kakao OTF Regular" charset="-127"/>
              <a:ea typeface="Kakao OTF Regular" charset="-127"/>
              <a:cs typeface="Kakao OTF Regular" charset="-127"/>
            </a:endParaRPr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B5FAA8D9-A426-4329-BA8D-F72B4BAE6E0A}"/>
              </a:ext>
            </a:extLst>
          </p:cNvPr>
          <p:cNvGrpSpPr/>
          <p:nvPr/>
        </p:nvGrpSpPr>
        <p:grpSpPr>
          <a:xfrm>
            <a:off x="8749897" y="5270293"/>
            <a:ext cx="625614" cy="160140"/>
            <a:chOff x="8626096" y="4437786"/>
            <a:chExt cx="625614" cy="160140"/>
          </a:xfrm>
          <a:solidFill>
            <a:schemeClr val="bg1"/>
          </a:solidFill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DE70DEC2-DFC3-432C-A2A5-8A2A1F18ABA0}"/>
                </a:ext>
              </a:extLst>
            </p:cNvPr>
            <p:cNvSpPr/>
            <p:nvPr/>
          </p:nvSpPr>
          <p:spPr>
            <a:xfrm>
              <a:off x="8626096" y="4463169"/>
              <a:ext cx="109377" cy="109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endParaRPr>
            </a:p>
          </p:txBody>
        </p:sp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01CFF8F8-E7B9-4306-8E06-1424006554BC}"/>
                </a:ext>
              </a:extLst>
            </p:cNvPr>
            <p:cNvSpPr/>
            <p:nvPr/>
          </p:nvSpPr>
          <p:spPr>
            <a:xfrm>
              <a:off x="8858833" y="4437786"/>
              <a:ext cx="160140" cy="1601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endParaRPr>
            </a:p>
          </p:txBody>
        </p:sp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17939D42-AB12-4170-A205-33DFC1D6EE9F}"/>
                </a:ext>
              </a:extLst>
            </p:cNvPr>
            <p:cNvSpPr/>
            <p:nvPr/>
          </p:nvSpPr>
          <p:spPr>
            <a:xfrm>
              <a:off x="9142333" y="4463167"/>
              <a:ext cx="109377" cy="109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endParaRPr>
            </a:p>
          </p:txBody>
        </p:sp>
      </p:grpSp>
      <p:sp>
        <p:nvSpPr>
          <p:cNvPr id="14" name="TextBox 28">
            <a:extLst>
              <a:ext uri="{FF2B5EF4-FFF2-40B4-BE49-F238E27FC236}">
                <a16:creationId xmlns:a16="http://schemas.microsoft.com/office/drawing/2014/main" id="{48ED7F21-56BC-4BB4-A29C-AF939C68D4DD}"/>
              </a:ext>
            </a:extLst>
          </p:cNvPr>
          <p:cNvSpPr txBox="1"/>
          <p:nvPr/>
        </p:nvSpPr>
        <p:spPr>
          <a:xfrm>
            <a:off x="369728" y="4320000"/>
            <a:ext cx="17668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err="1">
                <a:latin typeface="Kakao OTF Regular" charset="-127"/>
                <a:ea typeface="Kakao OTF Regular" charset="-127"/>
                <a:cs typeface="Kakao OTF Regular" charset="-127"/>
              </a:rPr>
              <a:t>Datatrain</a:t>
            </a:r>
            <a:r>
              <a:rPr lang="en-US" altLang="ko-KR" sz="2000" dirty="0">
                <a:latin typeface="Kakao OTF Regular" charset="-127"/>
                <a:ea typeface="Kakao OTF Regular" charset="-127"/>
                <a:cs typeface="Kakao OTF Regular" charset="-127"/>
              </a:rPr>
              <a:t> </a:t>
            </a:r>
            <a:r>
              <a:rPr lang="ko-KR" altLang="en-US" sz="2000" dirty="0">
                <a:latin typeface="Kakao OTF Regular" charset="-127"/>
                <a:ea typeface="Kakao OTF Regular" charset="-127"/>
                <a:cs typeface="Kakao OTF Regular" charset="-127"/>
              </a:rPr>
              <a:t>대표</a:t>
            </a:r>
          </a:p>
        </p:txBody>
      </p:sp>
      <p:sp>
        <p:nvSpPr>
          <p:cNvPr id="15" name="TextBox 29">
            <a:extLst>
              <a:ext uri="{FF2B5EF4-FFF2-40B4-BE49-F238E27FC236}">
                <a16:creationId xmlns:a16="http://schemas.microsoft.com/office/drawing/2014/main" id="{9375F261-DFC6-43E7-A4CD-3E211F4EBF17}"/>
              </a:ext>
            </a:extLst>
          </p:cNvPr>
          <p:cNvSpPr txBox="1"/>
          <p:nvPr/>
        </p:nvSpPr>
        <p:spPr>
          <a:xfrm>
            <a:off x="377669" y="5262760"/>
            <a:ext cx="536532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Tx/>
              <a:buChar char="-"/>
            </a:pPr>
            <a:endParaRPr lang="en-US" altLang="ko-KR" sz="1500" dirty="0">
              <a:latin typeface="Kakao OTF Regular" charset="-127"/>
              <a:ea typeface="Kakao OTF Regular" charset="-127"/>
              <a:cs typeface="Kakao OTF Regular" charset="-127"/>
            </a:endParaRPr>
          </a:p>
          <a:p>
            <a:pPr marL="285750" indent="-285750">
              <a:lnSpc>
                <a:spcPts val="1800"/>
              </a:lnSpc>
              <a:buFontTx/>
              <a:buChar char="-"/>
            </a:pPr>
            <a:r>
              <a:rPr lang="en-US" altLang="ko-KR" sz="1500" dirty="0" err="1">
                <a:latin typeface="Kakao OTF Regular" charset="-127"/>
                <a:ea typeface="Kakao OTF Regular" charset="-127"/>
                <a:cs typeface="Kakao OTF Regular" charset="-127"/>
              </a:rPr>
              <a:t>Kakaotalk</a:t>
            </a:r>
            <a:r>
              <a:rPr lang="en-US" altLang="ko-KR" sz="1500" dirty="0">
                <a:latin typeface="Kakao OTF Regular" charset="-127"/>
                <a:ea typeface="Kakao OTF Regular" charset="-127"/>
                <a:cs typeface="Kakao OTF Regular" charset="-127"/>
              </a:rPr>
              <a:t> : </a:t>
            </a:r>
            <a:r>
              <a:rPr lang="en-US" altLang="ko-KR" sz="1500" dirty="0" err="1">
                <a:latin typeface="Kakao OTF Regular" charset="-127"/>
                <a:ea typeface="Kakao OTF Regular" charset="-127"/>
                <a:cs typeface="Kakao OTF Regular" charset="-127"/>
              </a:rPr>
              <a:t>youksong</a:t>
            </a:r>
            <a:r>
              <a:rPr lang="en-US" altLang="ko-KR" sz="1500" dirty="0">
                <a:latin typeface="Kakao OTF Regular" charset="-127"/>
                <a:ea typeface="Kakao OTF Regular" charset="-127"/>
                <a:cs typeface="Kakao OTF Regular" charset="-127"/>
              </a:rPr>
              <a:t> </a:t>
            </a:r>
          </a:p>
          <a:p>
            <a:pPr marL="285750" indent="-285750">
              <a:lnSpc>
                <a:spcPts val="1800"/>
              </a:lnSpc>
              <a:buFontTx/>
              <a:buChar char="-"/>
            </a:pPr>
            <a:r>
              <a:rPr lang="en-US" altLang="ko-KR" sz="1500" dirty="0">
                <a:latin typeface="Kakao OTF Regular" charset="-127"/>
                <a:ea typeface="Kakao OTF Regular" charset="-127"/>
                <a:cs typeface="Kakao OTF Regular" charset="-127"/>
              </a:rPr>
              <a:t>Email : </a:t>
            </a:r>
            <a:r>
              <a:rPr lang="en-US" altLang="ko-KR" sz="1500" dirty="0" err="1">
                <a:latin typeface="Kakao OTF Regular" charset="-127"/>
                <a:ea typeface="Kakao OTF Regular" charset="-127"/>
                <a:cs typeface="Kakao OTF Regular" charset="-127"/>
              </a:rPr>
              <a:t>daniel@datatrain.education</a:t>
            </a:r>
            <a:endParaRPr lang="en-US" altLang="ko-KR" sz="1500" dirty="0">
              <a:latin typeface="Kakao OTF Regular" charset="-127"/>
              <a:ea typeface="Kakao OTF Regular" charset="-127"/>
              <a:cs typeface="Kakao OTF Regular" charset="-127"/>
            </a:endParaRPr>
          </a:p>
          <a:p>
            <a:pPr marL="285750" indent="-285750">
              <a:lnSpc>
                <a:spcPts val="1800"/>
              </a:lnSpc>
              <a:buFontTx/>
              <a:buChar char="-"/>
            </a:pPr>
            <a:r>
              <a:rPr lang="en-US" altLang="ko-KR" sz="1500" dirty="0" err="1">
                <a:latin typeface="Kakao OTF Regular" charset="-127"/>
                <a:ea typeface="Kakao OTF Regular" charset="-127"/>
                <a:cs typeface="Kakao OTF Regular" charset="-127"/>
              </a:rPr>
              <a:t>Linkedin</a:t>
            </a:r>
            <a:r>
              <a:rPr lang="en-US" altLang="ko-KR" sz="1500" dirty="0">
                <a:latin typeface="Kakao OTF Regular" charset="-127"/>
                <a:ea typeface="Kakao OTF Regular" charset="-127"/>
                <a:cs typeface="Kakao OTF Regular" charset="-127"/>
              </a:rPr>
              <a:t> : </a:t>
            </a:r>
            <a:r>
              <a:rPr lang="en-US" altLang="ko-KR" sz="1500" dirty="0" err="1">
                <a:latin typeface="Kakao OTF Regular" charset="-127"/>
                <a:ea typeface="Kakao OTF Regular" charset="-127"/>
                <a:cs typeface="Kakao OTF Regular" charset="-127"/>
              </a:rPr>
              <a:t>www.linkedin.com</a:t>
            </a:r>
            <a:r>
              <a:rPr lang="en-US" altLang="ko-KR" sz="1500" dirty="0">
                <a:latin typeface="Kakao OTF Regular" charset="-127"/>
                <a:ea typeface="Kakao OTF Regular" charset="-127"/>
                <a:cs typeface="Kakao OTF Regular" charset="-127"/>
              </a:rPr>
              <a:t>/in/dtmanager1979/</a:t>
            </a:r>
          </a:p>
          <a:p>
            <a:pPr marL="285750" indent="-285750">
              <a:lnSpc>
                <a:spcPts val="1800"/>
              </a:lnSpc>
              <a:buFontTx/>
              <a:buChar char="-"/>
            </a:pPr>
            <a:r>
              <a:rPr lang="en-US" altLang="ko-KR" sz="1500" dirty="0">
                <a:latin typeface="Kakao OTF Regular" charset="-127"/>
                <a:ea typeface="Kakao OTF Regular" charset="-127"/>
                <a:cs typeface="Kakao OTF Regular" charset="-127"/>
              </a:rPr>
              <a:t>http://</a:t>
            </a:r>
            <a:r>
              <a:rPr lang="en-US" altLang="ko-KR" sz="1500" dirty="0" err="1">
                <a:latin typeface="Kakao OTF Regular" charset="-127"/>
                <a:ea typeface="Kakao OTF Regular" charset="-127"/>
                <a:cs typeface="Kakao OTF Regular" charset="-127"/>
              </a:rPr>
              <a:t>github.com</a:t>
            </a:r>
            <a:r>
              <a:rPr lang="en-US" altLang="ko-KR" sz="1500" dirty="0">
                <a:latin typeface="Kakao OTF Regular" charset="-127"/>
                <a:ea typeface="Kakao OTF Regular" charset="-127"/>
                <a:cs typeface="Kakao OTF Regular" charset="-127"/>
              </a:rPr>
              <a:t>/</a:t>
            </a:r>
            <a:r>
              <a:rPr lang="en-US" altLang="ko-KR" sz="1500" dirty="0" err="1">
                <a:latin typeface="Kakao OTF Regular" charset="-127"/>
                <a:ea typeface="Kakao OTF Regular" charset="-127"/>
                <a:cs typeface="Kakao OTF Regular" charset="-127"/>
              </a:rPr>
              <a:t>SongYouk</a:t>
            </a:r>
            <a:endParaRPr lang="en-US" altLang="ko-KR" sz="1500" dirty="0">
              <a:latin typeface="Kakao OTF Regular" charset="-127"/>
              <a:ea typeface="Kakao OTF Regular" charset="-127"/>
              <a:cs typeface="Kakao OTF Regular" charset="-127"/>
            </a:endParaRPr>
          </a:p>
        </p:txBody>
      </p:sp>
      <p:sp>
        <p:nvSpPr>
          <p:cNvPr id="16" name="TextBox 21">
            <a:extLst>
              <a:ext uri="{FF2B5EF4-FFF2-40B4-BE49-F238E27FC236}">
                <a16:creationId xmlns:a16="http://schemas.microsoft.com/office/drawing/2014/main" id="{0E65F5DF-19F2-4829-8E9C-3D30FC29E0BF}"/>
              </a:ext>
            </a:extLst>
          </p:cNvPr>
          <p:cNvSpPr txBox="1"/>
          <p:nvPr/>
        </p:nvSpPr>
        <p:spPr>
          <a:xfrm>
            <a:off x="346263" y="475941"/>
            <a:ext cx="12698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Kakao OTF Bold" charset="-127"/>
                <a:ea typeface="Kakao OTF Bold" charset="-127"/>
                <a:cs typeface="Kakao OTF Bold" charset="-127"/>
              </a:rPr>
              <a:t>Who am I</a:t>
            </a:r>
            <a:endParaRPr lang="ko-KR" altLang="en-US" sz="2000" b="1" dirty="0">
              <a:latin typeface="Kakao OTF Bold" charset="-127"/>
              <a:ea typeface="Kakao OTF Bold" charset="-127"/>
              <a:cs typeface="Kakao OTF Bold" charset="-127"/>
            </a:endParaRPr>
          </a:p>
        </p:txBody>
      </p:sp>
      <p:cxnSp>
        <p:nvCxnSpPr>
          <p:cNvPr id="18" name="직선 연결선 23">
            <a:extLst>
              <a:ext uri="{FF2B5EF4-FFF2-40B4-BE49-F238E27FC236}">
                <a16:creationId xmlns:a16="http://schemas.microsoft.com/office/drawing/2014/main" id="{A41A9ED5-1CE6-48D8-A154-6DFABBCF6F90}"/>
              </a:ext>
            </a:extLst>
          </p:cNvPr>
          <p:cNvCxnSpPr>
            <a:cxnSpLocks/>
          </p:cNvCxnSpPr>
          <p:nvPr/>
        </p:nvCxnSpPr>
        <p:spPr>
          <a:xfrm>
            <a:off x="405103" y="917876"/>
            <a:ext cx="144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/>
          <p:cNvSpPr/>
          <p:nvPr/>
        </p:nvSpPr>
        <p:spPr>
          <a:xfrm>
            <a:off x="5742989" y="979992"/>
            <a:ext cx="12109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0" dirty="0">
                <a:solidFill>
                  <a:srgbClr val="4CC2C8"/>
                </a:solidFill>
                <a:latin typeface="HelveticaNeue" charset="0"/>
              </a:rPr>
              <a:t>“</a:t>
            </a:r>
            <a:endParaRPr lang="ko-KR" altLang="en-US" sz="12000" dirty="0">
              <a:solidFill>
                <a:srgbClr val="4CC2C8"/>
              </a:solidFill>
              <a:latin typeface="HelveticaNeue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1589117" y="3732368"/>
            <a:ext cx="12109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0" dirty="0">
                <a:solidFill>
                  <a:srgbClr val="4CC2C8"/>
                </a:solidFill>
                <a:latin typeface="HelveticaNeue" charset="0"/>
              </a:rPr>
              <a:t>”</a:t>
            </a:r>
            <a:endParaRPr lang="ko-KR" altLang="en-US" sz="12000" dirty="0">
              <a:solidFill>
                <a:srgbClr val="4CC2C8"/>
              </a:solidFill>
              <a:latin typeface="HelveticaNeue" charset="0"/>
            </a:endParaRPr>
          </a:p>
        </p:txBody>
      </p:sp>
      <p:sp>
        <p:nvSpPr>
          <p:cNvPr id="13" name="텍스트 상자 12"/>
          <p:cNvSpPr txBox="1"/>
          <p:nvPr/>
        </p:nvSpPr>
        <p:spPr>
          <a:xfrm>
            <a:off x="6289089" y="1932822"/>
            <a:ext cx="5667645" cy="171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2800" dirty="0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통계적 접근으로 주식 시장 정복</a:t>
            </a:r>
            <a:r>
              <a:rPr lang="en-US" altLang="ko-KR" sz="2800" dirty="0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,</a:t>
            </a:r>
            <a:r>
              <a:rPr lang="ko-KR" altLang="en-US" sz="2800" dirty="0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 </a:t>
            </a:r>
            <a:br>
              <a:rPr lang="en-US" altLang="ko-KR" sz="2800" dirty="0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</a:br>
            <a:r>
              <a:rPr lang="ko-KR" altLang="en-US" sz="2800" dirty="0">
                <a:solidFill>
                  <a:schemeClr val="bg1"/>
                </a:solidFill>
                <a:latin typeface="Kakao OTF Regular" charset="-127"/>
                <a:ea typeface="Kakao OTF Regular" charset="-127"/>
                <a:cs typeface="Kakao OTF Regular" charset="-127"/>
              </a:rPr>
              <a:t>최적 거래 전략을 찾기 위한 병철처리 여정</a:t>
            </a:r>
            <a:endParaRPr lang="ko-KR" altLang="ko-KR" sz="2800" dirty="0">
              <a:latin typeface="Kakao OTF Regular" charset="-127"/>
              <a:ea typeface="Kakao OTF Regular" charset="-127"/>
              <a:cs typeface="Kakao OTF Regular" charset="-127"/>
            </a:endParaRPr>
          </a:p>
        </p:txBody>
      </p:sp>
      <p:pic>
        <p:nvPicPr>
          <p:cNvPr id="3" name="Picture 1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A71385FB-C697-DB97-895E-18194F9F4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28" y="1309578"/>
            <a:ext cx="3886200" cy="2222500"/>
          </a:xfrm>
          <a:prstGeom prst="rect">
            <a:avLst/>
          </a:prstGeom>
        </p:spPr>
      </p:pic>
      <p:sp>
        <p:nvSpPr>
          <p:cNvPr id="4" name="TextBox 29">
            <a:extLst>
              <a:ext uri="{FF2B5EF4-FFF2-40B4-BE49-F238E27FC236}">
                <a16:creationId xmlns:a16="http://schemas.microsoft.com/office/drawing/2014/main" id="{F9D207EE-71DF-FE42-67AE-667CE5140AB9}"/>
              </a:ext>
            </a:extLst>
          </p:cNvPr>
          <p:cNvSpPr txBox="1"/>
          <p:nvPr/>
        </p:nvSpPr>
        <p:spPr>
          <a:xfrm>
            <a:off x="375919" y="4816373"/>
            <a:ext cx="5367070" cy="55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800"/>
              </a:lnSpc>
              <a:buFontTx/>
              <a:buChar char="-"/>
            </a:pPr>
            <a:r>
              <a:rPr lang="en-US" altLang="ko-KR" sz="1500" dirty="0">
                <a:latin typeface="Kakao OTF Regular" charset="-127"/>
                <a:ea typeface="Kakao OTF Regular" charset="-127"/>
                <a:cs typeface="Kakao OTF Regular" charset="-127"/>
              </a:rPr>
              <a:t>(</a:t>
            </a:r>
            <a:r>
              <a:rPr lang="ko-KR" altLang="en-US" sz="1500" dirty="0">
                <a:latin typeface="Kakao OTF Regular" charset="-127"/>
                <a:ea typeface="Kakao OTF Regular" charset="-127"/>
                <a:cs typeface="Kakao OTF Regular" charset="-127"/>
              </a:rPr>
              <a:t>전</a:t>
            </a:r>
            <a:r>
              <a:rPr lang="en-US" altLang="ko-KR" sz="1500" dirty="0">
                <a:latin typeface="Kakao OTF Regular" charset="-127"/>
                <a:ea typeface="Kakao OTF Regular" charset="-127"/>
                <a:cs typeface="Kakao OTF Regular" charset="-127"/>
              </a:rPr>
              <a:t>)</a:t>
            </a:r>
            <a:r>
              <a:rPr lang="ko-KR" altLang="en-US" sz="1500" dirty="0">
                <a:latin typeface="Kakao OTF Regular" charset="-127"/>
                <a:ea typeface="Kakao OTF Regular" charset="-127"/>
                <a:cs typeface="Kakao OTF Regular" charset="-127"/>
              </a:rPr>
              <a:t> 독일 </a:t>
            </a:r>
            <a:r>
              <a:rPr lang="en" altLang="ko-Kore-KR" sz="1500" b="0" i="0" dirty="0">
                <a:solidFill>
                  <a:srgbClr val="24292F"/>
                </a:solidFill>
                <a:effectLst/>
                <a:latin typeface="Pretendard"/>
              </a:rPr>
              <a:t>Nordex Wind Senior Data Scientist</a:t>
            </a:r>
          </a:p>
          <a:p>
            <a:pPr marL="285750" indent="-285750">
              <a:lnSpc>
                <a:spcPts val="1800"/>
              </a:lnSpc>
              <a:buFontTx/>
              <a:buChar char="-"/>
            </a:pPr>
            <a:r>
              <a:rPr lang="en-US" altLang="ko-KR" sz="1500" dirty="0">
                <a:solidFill>
                  <a:srgbClr val="24292F"/>
                </a:solidFill>
                <a:latin typeface="Pretendard"/>
                <a:ea typeface="Kakao OTF Regular" charset="-127"/>
                <a:cs typeface="Kakao OTF Regular" charset="-127"/>
              </a:rPr>
              <a:t>(</a:t>
            </a:r>
            <a:r>
              <a:rPr lang="ko-KR" altLang="en-US" sz="1500" dirty="0">
                <a:solidFill>
                  <a:srgbClr val="24292F"/>
                </a:solidFill>
                <a:latin typeface="Pretendard"/>
                <a:ea typeface="Kakao OTF Regular" charset="-127"/>
                <a:cs typeface="Kakao OTF Regular" charset="-127"/>
              </a:rPr>
              <a:t>전</a:t>
            </a:r>
            <a:r>
              <a:rPr lang="en-US" altLang="ko-KR" sz="1500" dirty="0">
                <a:solidFill>
                  <a:srgbClr val="24292F"/>
                </a:solidFill>
                <a:latin typeface="Pretendard"/>
                <a:ea typeface="Kakao OTF Regular" charset="-127"/>
                <a:cs typeface="Kakao OTF Regular" charset="-127"/>
              </a:rPr>
              <a:t>)</a:t>
            </a:r>
            <a:r>
              <a:rPr lang="ko-KR" altLang="en-US" sz="1500" dirty="0">
                <a:solidFill>
                  <a:srgbClr val="24292F"/>
                </a:solidFill>
                <a:latin typeface="Pretendard"/>
                <a:ea typeface="Kakao OTF Regular" charset="-127"/>
                <a:cs typeface="Kakao OTF Regular" charset="-127"/>
              </a:rPr>
              <a:t> 영국 </a:t>
            </a:r>
            <a:r>
              <a:rPr lang="en-US" altLang="ko-KR" sz="1500" dirty="0">
                <a:solidFill>
                  <a:srgbClr val="24292F"/>
                </a:solidFill>
                <a:latin typeface="Pretendard"/>
                <a:ea typeface="Kakao OTF Regular" charset="-127"/>
                <a:cs typeface="Kakao OTF Regular" charset="-127"/>
              </a:rPr>
              <a:t>W</a:t>
            </a:r>
            <a:r>
              <a:rPr lang="en" altLang="ko-Kore-KR" sz="1500" b="0" i="0" dirty="0" err="1">
                <a:solidFill>
                  <a:srgbClr val="24292F"/>
                </a:solidFill>
                <a:effectLst/>
                <a:latin typeface="Pretendard"/>
              </a:rPr>
              <a:t>ood</a:t>
            </a:r>
            <a:r>
              <a:rPr lang="en" altLang="ko-Kore-KR" sz="1500" b="0" i="0" dirty="0">
                <a:solidFill>
                  <a:srgbClr val="24292F"/>
                </a:solidFill>
                <a:effectLst/>
                <a:latin typeface="Pretendard"/>
              </a:rPr>
              <a:t> Energy Data Analysis Senior Consultant</a:t>
            </a:r>
          </a:p>
        </p:txBody>
      </p:sp>
    </p:spTree>
    <p:extLst>
      <p:ext uri="{BB962C8B-B14F-4D97-AF65-F5344CB8AC3E}">
        <p14:creationId xmlns:p14="http://schemas.microsoft.com/office/powerpoint/2010/main" val="4714176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ody1"/>
          <p:cNvSpPr>
            <a:spLocks noGrp="1"/>
          </p:cNvSpPr>
          <p:nvPr>
            <p:ph sz="quarter" idx="4294967295"/>
          </p:nvPr>
        </p:nvSpPr>
        <p:spPr>
          <a:xfrm>
            <a:off x="642554" y="2381250"/>
            <a:ext cx="6129338" cy="661988"/>
          </a:xfrm>
          <a:prstGeom prst="rect">
            <a:avLst/>
          </a:prstGeom>
        </p:spPr>
        <p:txBody>
          <a:bodyPr lIns="0" tIns="0" anchor="t" anchorCtr="0">
            <a:normAutofit fontScale="25000" lnSpcReduction="20000"/>
          </a:bodyPr>
          <a:lstStyle>
            <a:lvl1pPr marL="1270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5842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0414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4986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9558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sz="7600" dirty="0"/>
              <a:t>1. What is Pairs Trading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4"/>
            <a:endParaRPr lang="en-US" dirty="0"/>
          </a:p>
        </p:txBody>
      </p:sp>
      <p:sp>
        <p:nvSpPr>
          <p:cNvPr id="6" name="header"/>
          <p:cNvSpPr>
            <a:spLocks noGrp="1"/>
          </p:cNvSpPr>
          <p:nvPr>
            <p:ph type="title" idx="4294967295"/>
          </p:nvPr>
        </p:nvSpPr>
        <p:spPr>
          <a:xfrm>
            <a:off x="642554" y="892175"/>
            <a:ext cx="6130925" cy="1287463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</a:lstStyle>
          <a:p>
            <a:pPr algn="l"/>
            <a:r>
              <a:rPr lang="en-US" sz="4500" dirty="0"/>
              <a:t>Content</a:t>
            </a:r>
          </a:p>
        </p:txBody>
      </p:sp>
      <p:sp>
        <p:nvSpPr>
          <p:cNvPr id="7" name="body2"/>
          <p:cNvSpPr>
            <a:spLocks noGrp="1"/>
          </p:cNvSpPr>
          <p:nvPr>
            <p:ph sz="quarter" idx="4294967295"/>
          </p:nvPr>
        </p:nvSpPr>
        <p:spPr>
          <a:xfrm>
            <a:off x="642554" y="3263372"/>
            <a:ext cx="6129338" cy="754062"/>
          </a:xfrm>
          <a:prstGeom prst="rect">
            <a:avLst/>
          </a:prstGeom>
        </p:spPr>
        <p:txBody>
          <a:bodyPr lIns="0" tIns="0" anchor="t" anchorCtr="0">
            <a:normAutofit fontScale="62500" lnSpcReduction="20000"/>
          </a:bodyPr>
          <a:lstStyle>
            <a:lvl1pPr marL="1270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5842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0414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4986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9558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sz="3000" dirty="0"/>
              <a:t>2. Pairs Trading Strategy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4"/>
            <a:endParaRPr lang="en-US" dirty="0"/>
          </a:p>
        </p:txBody>
      </p:sp>
      <p:sp>
        <p:nvSpPr>
          <p:cNvPr id="8" name="body3"/>
          <p:cNvSpPr>
            <a:spLocks noGrp="1"/>
          </p:cNvSpPr>
          <p:nvPr>
            <p:ph sz="quarter" idx="4294967295"/>
          </p:nvPr>
        </p:nvSpPr>
        <p:spPr>
          <a:xfrm>
            <a:off x="642554" y="4237568"/>
            <a:ext cx="8472488" cy="754062"/>
          </a:xfrm>
          <a:prstGeom prst="rect">
            <a:avLst/>
          </a:prstGeom>
        </p:spPr>
        <p:txBody>
          <a:bodyPr lIns="0" tIns="0" anchor="t" anchorCtr="0">
            <a:normAutofit fontScale="62500" lnSpcReduction="20000"/>
          </a:bodyPr>
          <a:lstStyle>
            <a:lvl1pPr marL="1270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1pPr>
            <a:lvl2pPr marL="5842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10414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 marL="14986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 marL="1955800" indent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>
                <a:solidFill>
                  <a:schemeClr val="bg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lvl="0"/>
            <a:r>
              <a:rPr lang="en-US" sz="3000" dirty="0"/>
              <a:t>3. Integration R with Python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4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31AE230-141F-F523-161B-C6447F93E818}"/>
              </a:ext>
            </a:extLst>
          </p:cNvPr>
          <p:cNvGrpSpPr/>
          <p:nvPr/>
        </p:nvGrpSpPr>
        <p:grpSpPr>
          <a:xfrm>
            <a:off x="5791329" y="-514584"/>
            <a:ext cx="7749686" cy="5834914"/>
            <a:chOff x="6441778" y="-62097"/>
            <a:chExt cx="7749686" cy="5834914"/>
          </a:xfrm>
          <a:blipFill>
            <a:blip r:embed="rId2"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9867DFE-8FD1-830A-EA8C-052D5A3D775A}"/>
                </a:ext>
              </a:extLst>
            </p:cNvPr>
            <p:cNvSpPr/>
            <p:nvPr/>
          </p:nvSpPr>
          <p:spPr>
            <a:xfrm rot="18967397">
              <a:off x="9820632" y="4117753"/>
              <a:ext cx="4370832" cy="16550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4CDF325-C50B-CC55-7AF3-56797D955FD6}"/>
                </a:ext>
              </a:extLst>
            </p:cNvPr>
            <p:cNvSpPr/>
            <p:nvPr/>
          </p:nvSpPr>
          <p:spPr>
            <a:xfrm rot="18954410">
              <a:off x="8620480" y="2334165"/>
              <a:ext cx="5259708" cy="16550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F613D1F-AFDB-7200-C420-138ACA71F244}"/>
                </a:ext>
              </a:extLst>
            </p:cNvPr>
            <p:cNvSpPr/>
            <p:nvPr/>
          </p:nvSpPr>
          <p:spPr>
            <a:xfrm rot="18961603">
              <a:off x="6515315" y="1244987"/>
              <a:ext cx="6559545" cy="16550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40FE37C-B87C-7E87-1A24-6FF821515C87}"/>
                </a:ext>
              </a:extLst>
            </p:cNvPr>
            <p:cNvSpPr/>
            <p:nvPr/>
          </p:nvSpPr>
          <p:spPr>
            <a:xfrm rot="18967397">
              <a:off x="6441778" y="-62097"/>
              <a:ext cx="4370832" cy="16550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body3">
            <a:extLst>
              <a:ext uri="{FF2B5EF4-FFF2-40B4-BE49-F238E27FC236}">
                <a16:creationId xmlns:a16="http://schemas.microsoft.com/office/drawing/2014/main" id="{72B73192-9E20-1002-CD0A-826BDB58BA74}"/>
              </a:ext>
            </a:extLst>
          </p:cNvPr>
          <p:cNvSpPr txBox="1">
            <a:spLocks/>
          </p:cNvSpPr>
          <p:nvPr/>
        </p:nvSpPr>
        <p:spPr>
          <a:xfrm>
            <a:off x="642554" y="5211763"/>
            <a:ext cx="8472488" cy="754062"/>
          </a:xfrm>
          <a:prstGeom prst="rect">
            <a:avLst/>
          </a:prstGeom>
        </p:spPr>
        <p:txBody>
          <a:bodyPr vert="horz" lIns="0" tIns="0" rIns="91440" bIns="45720" rtlCol="0" anchor="t" anchorCtr="0">
            <a:normAutofit fontScale="62500" lnSpcReduction="20000"/>
          </a:bodyPr>
          <a:lstStyle>
            <a:lvl1pPr marL="1270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  <a:lvl2pPr marL="5842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2pPr>
            <a:lvl3pPr marL="10414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3pPr>
            <a:lvl4pPr marL="14986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4pPr>
            <a:lvl5pPr marL="19558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/>
              <a:t>4. Parallel Processing in R and Python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4"/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a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5055" cy="6858000"/>
          </a:xfrm>
          <a:prstGeom prst="rect">
            <a:avLst/>
          </a:prstGeom>
        </p:spPr>
      </p:pic>
      <p:pic>
        <p:nvPicPr>
          <p:cNvPr id="3" name="li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780" y="5573395"/>
            <a:ext cx="3312000" cy="15193"/>
          </a:xfrm>
          <a:prstGeom prst="rect">
            <a:avLst/>
          </a:prstGeom>
        </p:spPr>
      </p:pic>
      <p:sp>
        <p:nvSpPr>
          <p:cNvPr id="5" name="body1"/>
          <p:cNvSpPr>
            <a:spLocks noGrp="1"/>
          </p:cNvSpPr>
          <p:nvPr>
            <p:ph sz="quarter" idx="4294967295"/>
          </p:nvPr>
        </p:nvSpPr>
        <p:spPr>
          <a:xfrm>
            <a:off x="763503" y="833638"/>
            <a:ext cx="10402887" cy="1192213"/>
          </a:xfrm>
          <a:prstGeom prst="rect">
            <a:avLst/>
          </a:prstGeom>
        </p:spPr>
        <p:txBody>
          <a:bodyPr lIns="0" tIns="0" anchor="b" anchorCtr="0"/>
          <a:lstStyle>
            <a:lvl1pPr marL="1270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1pPr>
            <a:lvl2pPr marL="5842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2pPr>
            <a:lvl3pPr marL="10414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3pPr>
            <a:lvl4pPr marL="14986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4pPr>
            <a:lvl5pPr marL="19558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</a:lstStyle>
          <a:p>
            <a:pPr lvl="0" algn="l"/>
            <a:r>
              <a:rPr lang="en-US" b="1" dirty="0"/>
              <a:t>Section 1</a:t>
            </a:r>
          </a:p>
          <a:p>
            <a:pPr lvl="1"/>
            <a:endParaRPr lang="en-US" dirty="0"/>
          </a:p>
        </p:txBody>
      </p:sp>
      <p:sp>
        <p:nvSpPr>
          <p:cNvPr id="4" name="body1">
            <a:extLst>
              <a:ext uri="{FF2B5EF4-FFF2-40B4-BE49-F238E27FC236}">
                <a16:creationId xmlns:a16="http://schemas.microsoft.com/office/drawing/2014/main" id="{38FF7D7F-EF82-46A7-6488-0068DE5860BB}"/>
              </a:ext>
            </a:extLst>
          </p:cNvPr>
          <p:cNvSpPr txBox="1">
            <a:spLocks/>
          </p:cNvSpPr>
          <p:nvPr/>
        </p:nvSpPr>
        <p:spPr>
          <a:xfrm>
            <a:off x="763503" y="1313912"/>
            <a:ext cx="7170517" cy="661090"/>
          </a:xfrm>
          <a:prstGeom prst="rect">
            <a:avLst/>
          </a:prstGeom>
        </p:spPr>
        <p:txBody>
          <a:bodyPr lIns="0" tIns="0" anchor="t" anchorCtr="0"/>
          <a:lstStyle>
            <a:lvl1pPr marL="1270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  <a:lvl2pPr marL="5842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2pPr>
            <a:lvl3pPr marL="10414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3pPr>
            <a:lvl4pPr marL="14986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4pPr>
            <a:lvl5pPr marL="19558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52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747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/>
              <a:t>What is Pairs Trading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4"/>
            <a:endParaRPr lang="en-US" dirty="0"/>
          </a:p>
        </p:txBody>
      </p:sp>
      <p:pic>
        <p:nvPicPr>
          <p:cNvPr id="20" name="shape1">
            <a:extLst>
              <a:ext uri="{FF2B5EF4-FFF2-40B4-BE49-F238E27FC236}">
                <a16:creationId xmlns:a16="http://schemas.microsoft.com/office/drawing/2014/main" id="{EA53813F-B719-9F3C-F7DD-48719964E1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595" y="8735418"/>
            <a:ext cx="5118735" cy="3844925"/>
          </a:xfrm>
          <a:prstGeom prst="rect">
            <a:avLst/>
          </a:prstGeom>
        </p:spPr>
      </p:pic>
      <p:pic>
        <p:nvPicPr>
          <p:cNvPr id="21" name="shape2">
            <a:extLst>
              <a:ext uri="{FF2B5EF4-FFF2-40B4-BE49-F238E27FC236}">
                <a16:creationId xmlns:a16="http://schemas.microsoft.com/office/drawing/2014/main" id="{9C64B446-72C7-094F-1926-F888C89D8C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2475" y="8736053"/>
            <a:ext cx="5118735" cy="3844925"/>
          </a:xfrm>
          <a:prstGeom prst="rect">
            <a:avLst/>
          </a:prstGeom>
        </p:spPr>
      </p:pic>
      <p:sp>
        <p:nvSpPr>
          <p:cNvPr id="22" name="header">
            <a:extLst>
              <a:ext uri="{FF2B5EF4-FFF2-40B4-BE49-F238E27FC236}">
                <a16:creationId xmlns:a16="http://schemas.microsoft.com/office/drawing/2014/main" id="{3A1A51AF-A95E-D8EB-C840-BE1532CD6670}"/>
              </a:ext>
            </a:extLst>
          </p:cNvPr>
          <p:cNvSpPr txBox="1">
            <a:spLocks/>
          </p:cNvSpPr>
          <p:nvPr/>
        </p:nvSpPr>
        <p:spPr>
          <a:xfrm>
            <a:off x="-457200" y="7146648"/>
            <a:ext cx="10801350" cy="6143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sz="4500"/>
              <a:t>concept of Pairs Trading</a:t>
            </a:r>
          </a:p>
        </p:txBody>
      </p:sp>
      <p:sp>
        <p:nvSpPr>
          <p:cNvPr id="23" name="number1">
            <a:extLst>
              <a:ext uri="{FF2B5EF4-FFF2-40B4-BE49-F238E27FC236}">
                <a16:creationId xmlns:a16="http://schemas.microsoft.com/office/drawing/2014/main" id="{774848D2-7C7C-0E71-09D8-413165B98FFF}"/>
              </a:ext>
            </a:extLst>
          </p:cNvPr>
          <p:cNvSpPr txBox="1">
            <a:spLocks/>
          </p:cNvSpPr>
          <p:nvPr/>
        </p:nvSpPr>
        <p:spPr>
          <a:xfrm>
            <a:off x="400050" y="9354861"/>
            <a:ext cx="4572000" cy="615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5865" b="0" kern="1200" dirty="0">
                <a:solidFill>
                  <a:srgbClr val="4CC2C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01</a:t>
            </a:r>
          </a:p>
        </p:txBody>
      </p:sp>
      <p:sp>
        <p:nvSpPr>
          <p:cNvPr id="24" name="number2">
            <a:extLst>
              <a:ext uri="{FF2B5EF4-FFF2-40B4-BE49-F238E27FC236}">
                <a16:creationId xmlns:a16="http://schemas.microsoft.com/office/drawing/2014/main" id="{51D59B62-B51A-4B4C-A051-78EE01F54612}"/>
              </a:ext>
            </a:extLst>
          </p:cNvPr>
          <p:cNvSpPr txBox="1">
            <a:spLocks/>
          </p:cNvSpPr>
          <p:nvPr/>
        </p:nvSpPr>
        <p:spPr>
          <a:xfrm>
            <a:off x="5839102" y="9354861"/>
            <a:ext cx="4570412" cy="615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5865" b="0" kern="1200" dirty="0">
                <a:solidFill>
                  <a:srgbClr val="05494D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02</a:t>
            </a:r>
          </a:p>
        </p:txBody>
      </p:sp>
      <p:sp>
        <p:nvSpPr>
          <p:cNvPr id="25" name="body1">
            <a:extLst>
              <a:ext uri="{FF2B5EF4-FFF2-40B4-BE49-F238E27FC236}">
                <a16:creationId xmlns:a16="http://schemas.microsoft.com/office/drawing/2014/main" id="{37AF2B4D-078D-25F8-F00B-BF5BFF530A14}"/>
              </a:ext>
            </a:extLst>
          </p:cNvPr>
          <p:cNvSpPr txBox="1">
            <a:spLocks/>
          </p:cNvSpPr>
          <p:nvPr/>
        </p:nvSpPr>
        <p:spPr>
          <a:xfrm>
            <a:off x="322857" y="8719277"/>
            <a:ext cx="5118100" cy="3833813"/>
          </a:xfrm>
          <a:prstGeom prst="rect">
            <a:avLst/>
          </a:prstGeom>
          <a:noFill/>
          <a:ln>
            <a:noFill/>
          </a:ln>
        </p:spPr>
        <p:txBody>
          <a:bodyPr vert="horz" lIns="251999" tIns="1872000" rIns="216000" bIns="21600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2pPr>
            <a:lvl3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3pPr>
            <a:lvl4pPr marL="0" indent="-179705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Pairs Trading Definition</a:t>
            </a:r>
          </a:p>
          <a:p>
            <a:pPr lvl="4"/>
            <a:r>
              <a:rPr lang="ko-KR" altLang="en-US"/>
              <a:t>페어 트레이딩은 두 금융 상품의 상대적 관계를 분석하여 수익을 추구하는 전략</a:t>
            </a:r>
          </a:p>
        </p:txBody>
      </p:sp>
      <p:sp>
        <p:nvSpPr>
          <p:cNvPr id="26" name="body2">
            <a:extLst>
              <a:ext uri="{FF2B5EF4-FFF2-40B4-BE49-F238E27FC236}">
                <a16:creationId xmlns:a16="http://schemas.microsoft.com/office/drawing/2014/main" id="{EE7FFC4C-C16A-9A62-0FF9-57F0659ABE4B}"/>
              </a:ext>
            </a:extLst>
          </p:cNvPr>
          <p:cNvSpPr txBox="1">
            <a:spLocks/>
          </p:cNvSpPr>
          <p:nvPr/>
        </p:nvSpPr>
        <p:spPr>
          <a:xfrm>
            <a:off x="5850850" y="8770660"/>
            <a:ext cx="5106987" cy="3829050"/>
          </a:xfrm>
          <a:prstGeom prst="rect">
            <a:avLst/>
          </a:prstGeom>
          <a:noFill/>
          <a:ln>
            <a:noFill/>
          </a:ln>
        </p:spPr>
        <p:txBody>
          <a:bodyPr vert="horz" lIns="251999" tIns="1872000" rIns="216000" bIns="21600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2pPr>
            <a:lvl3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3pPr>
            <a:lvl4pPr marL="0" indent="-179705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Shiny Graph</a:t>
            </a:r>
          </a:p>
          <a:p>
            <a:pPr lvl="4"/>
            <a:r>
              <a:rPr lang="en-US" altLang="ko-KR"/>
              <a:t>R</a:t>
            </a:r>
            <a:r>
              <a:rPr lang="ko-KR" altLang="en-US"/>
              <a:t>의 </a:t>
            </a:r>
            <a:r>
              <a:rPr lang="en-US" altLang="ko-KR"/>
              <a:t>Shiny Application</a:t>
            </a:r>
            <a:r>
              <a:rPr lang="ko-KR" altLang="en-US"/>
              <a:t>을 통하여 상관 관계가 높은 주식의 시계열 변화를 효과적으로 표현 가능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5253" cy="6858000"/>
          </a:xfrm>
          <a:prstGeom prst="rect">
            <a:avLst/>
          </a:prstGeom>
        </p:spPr>
      </p:pic>
      <p:pic>
        <p:nvPicPr>
          <p:cNvPr id="3" name="shape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795" y="2001520"/>
            <a:ext cx="5118735" cy="3844925"/>
          </a:xfrm>
          <a:prstGeom prst="rect">
            <a:avLst/>
          </a:prstGeom>
        </p:spPr>
      </p:pic>
      <p:pic>
        <p:nvPicPr>
          <p:cNvPr id="4" name="shape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9675" y="2002155"/>
            <a:ext cx="5118735" cy="3844925"/>
          </a:xfrm>
          <a:prstGeom prst="rect">
            <a:avLst/>
          </a:prstGeom>
        </p:spPr>
      </p:pic>
      <p:sp>
        <p:nvSpPr>
          <p:cNvPr id="9" name="header"/>
          <p:cNvSpPr>
            <a:spLocks noGrp="1"/>
          </p:cNvSpPr>
          <p:nvPr>
            <p:ph type="title" idx="4294967295"/>
          </p:nvPr>
        </p:nvSpPr>
        <p:spPr>
          <a:xfrm>
            <a:off x="695325" y="1070629"/>
            <a:ext cx="10801350" cy="614363"/>
          </a:xfrm>
          <a:prstGeom prst="rect">
            <a:avLst/>
          </a:prstGeom>
        </p:spPr>
        <p:txBody>
          <a:bodyPr anchor="ctr" anchorCtr="0">
            <a:normAutofit fontScale="90000"/>
          </a:bodyPr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r>
              <a:rPr lang="en-US" sz="4500" b="1" dirty="0"/>
              <a:t>concept of Pairs Trading</a:t>
            </a:r>
          </a:p>
        </p:txBody>
      </p:sp>
      <p:sp>
        <p:nvSpPr>
          <p:cNvPr id="12" name="number1"/>
          <p:cNvSpPr>
            <a:spLocks noGrp="1"/>
          </p:cNvSpPr>
          <p:nvPr>
            <p:ph sz="quarter" idx="4294967295"/>
          </p:nvPr>
        </p:nvSpPr>
        <p:spPr>
          <a:xfrm>
            <a:off x="857250" y="2620963"/>
            <a:ext cx="4572000" cy="61595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0" indent="0" algn="l">
              <a:lnSpc>
                <a:spcPct val="100000"/>
              </a:lnSpc>
              <a:buNone/>
              <a:defRPr lang="en-US" sz="5865" b="0" kern="1200" dirty="0">
                <a:solidFill>
                  <a:srgbClr val="4CC2C8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algn="l"/>
            <a:r>
              <a:rPr lang="en-US" dirty="0"/>
              <a:t>01</a:t>
            </a:r>
          </a:p>
        </p:txBody>
      </p:sp>
      <p:sp>
        <p:nvSpPr>
          <p:cNvPr id="14" name="number2"/>
          <p:cNvSpPr>
            <a:spLocks noGrp="1"/>
          </p:cNvSpPr>
          <p:nvPr>
            <p:ph sz="quarter" idx="4294967295"/>
          </p:nvPr>
        </p:nvSpPr>
        <p:spPr>
          <a:xfrm>
            <a:off x="6296302" y="2620963"/>
            <a:ext cx="4570412" cy="61595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0" indent="0" algn="l">
              <a:lnSpc>
                <a:spcPct val="100000"/>
              </a:lnSpc>
              <a:buNone/>
              <a:defRPr lang="en-US" sz="5865" b="0" kern="1200" dirty="0">
                <a:solidFill>
                  <a:srgbClr val="05494D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457200" indent="0" algn="ctr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2pPr>
            <a:lvl3pPr marL="914400" indent="0">
              <a:lnSpc>
                <a:spcPct val="100000"/>
              </a:lnSpc>
              <a:buNone/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3pPr>
            <a:lvl4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4pPr>
            <a:lvl5pPr>
              <a:lnSpc>
                <a:spcPct val="100000"/>
              </a:lnSpc>
              <a:defRPr sz="2200">
                <a:solidFill>
                  <a:schemeClr val="tx1"/>
                </a:solidFill>
                <a:latin typeface="Poppins Light" panose="00000A00000000000000" charset="0"/>
                <a:cs typeface="Poppins Light" panose="00000A00000000000000" charset="0"/>
              </a:defRPr>
            </a:lvl5pPr>
          </a:lstStyle>
          <a:p>
            <a:pPr algn="l"/>
            <a:r>
              <a:rPr lang="en-US" dirty="0"/>
              <a:t>02</a:t>
            </a:r>
          </a:p>
        </p:txBody>
      </p:sp>
      <p:sp>
        <p:nvSpPr>
          <p:cNvPr id="10" name="body1"/>
          <p:cNvSpPr>
            <a:spLocks noGrp="1"/>
          </p:cNvSpPr>
          <p:nvPr>
            <p:ph sz="quarter" idx="4294967295"/>
          </p:nvPr>
        </p:nvSpPr>
        <p:spPr>
          <a:xfrm>
            <a:off x="780057" y="1985379"/>
            <a:ext cx="5118100" cy="3833813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Pairs Trading Definition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ko-KR" altLang="en-US" dirty="0"/>
              <a:t>페어 트레이딩은 두 금융 상품의 상대적 관계를 분석하여 수익을 추구하는 전략</a:t>
            </a:r>
            <a:endParaRPr lang="en-US" dirty="0"/>
          </a:p>
        </p:txBody>
      </p:sp>
      <p:sp>
        <p:nvSpPr>
          <p:cNvPr id="13" name="body2"/>
          <p:cNvSpPr>
            <a:spLocks noGrp="1"/>
          </p:cNvSpPr>
          <p:nvPr>
            <p:ph sz="quarter" idx="4294967295"/>
          </p:nvPr>
        </p:nvSpPr>
        <p:spPr>
          <a:xfrm>
            <a:off x="6308050" y="2036762"/>
            <a:ext cx="5106987" cy="3829050"/>
          </a:xfrm>
          <a:prstGeom prst="rect">
            <a:avLst/>
          </a:prstGeom>
          <a:noFill/>
          <a:ln>
            <a:noFill/>
          </a:ln>
        </p:spPr>
        <p:txBody>
          <a:bodyPr lIns="251999" tIns="1872000" rIns="216000" bIns="216000"/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 err="1"/>
              <a:t>plotly</a:t>
            </a:r>
            <a:r>
              <a:rPr lang="en-US" dirty="0"/>
              <a:t> Graph</a:t>
            </a:r>
          </a:p>
          <a:p>
            <a:pPr marL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</a:pPr>
            <a:r>
              <a:rPr lang="en-US" dirty="0" err="1"/>
              <a:t>plotly</a:t>
            </a:r>
            <a:r>
              <a:rPr lang="en-US" dirty="0"/>
              <a:t> </a:t>
            </a:r>
            <a:r>
              <a:rPr lang="en-US" altLang="ko-KR" dirty="0"/>
              <a:t>Application</a:t>
            </a:r>
            <a:r>
              <a:rPr lang="ko-KR" altLang="en-US" dirty="0"/>
              <a:t>을 통하여 상관 관계가 높은 주식의 시계열 변화를 효과적으로 표현 가능</a:t>
            </a:r>
            <a:endParaRPr lang="en-US" dirty="0"/>
          </a:p>
        </p:txBody>
      </p:sp>
      <p:sp>
        <p:nvSpPr>
          <p:cNvPr id="5" name="body1">
            <a:extLst>
              <a:ext uri="{FF2B5EF4-FFF2-40B4-BE49-F238E27FC236}">
                <a16:creationId xmlns:a16="http://schemas.microsoft.com/office/drawing/2014/main" id="{BC08593D-4F84-0D58-82C7-41528E9E058D}"/>
              </a:ext>
            </a:extLst>
          </p:cNvPr>
          <p:cNvSpPr txBox="1">
            <a:spLocks/>
          </p:cNvSpPr>
          <p:nvPr/>
        </p:nvSpPr>
        <p:spPr>
          <a:xfrm>
            <a:off x="772795" y="-3206112"/>
            <a:ext cx="10403171" cy="1192806"/>
          </a:xfrm>
          <a:prstGeom prst="rect">
            <a:avLst/>
          </a:prstGeom>
        </p:spPr>
        <p:txBody>
          <a:bodyPr lIns="0" tIns="0" anchor="b" anchorCtr="0"/>
          <a:lstStyle>
            <a:lvl1pPr marL="1270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1pPr>
            <a:lvl2pPr marL="5842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2pPr>
            <a:lvl3pPr marL="10414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3pPr>
            <a:lvl4pPr marL="14986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4pPr>
            <a:lvl5pPr marL="19558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marL="25152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747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Section 1</a:t>
            </a:r>
          </a:p>
          <a:p>
            <a:pPr lvl="1"/>
            <a:endParaRPr lang="en-US"/>
          </a:p>
        </p:txBody>
      </p:sp>
      <p:sp>
        <p:nvSpPr>
          <p:cNvPr id="6" name="body1">
            <a:extLst>
              <a:ext uri="{FF2B5EF4-FFF2-40B4-BE49-F238E27FC236}">
                <a16:creationId xmlns:a16="http://schemas.microsoft.com/office/drawing/2014/main" id="{4A6C695F-B95C-4F5F-EC26-F4A9DC19A8A5}"/>
              </a:ext>
            </a:extLst>
          </p:cNvPr>
          <p:cNvSpPr txBox="1">
            <a:spLocks/>
          </p:cNvSpPr>
          <p:nvPr/>
        </p:nvSpPr>
        <p:spPr>
          <a:xfrm>
            <a:off x="3867726" y="-2609709"/>
            <a:ext cx="6129655" cy="661090"/>
          </a:xfrm>
          <a:prstGeom prst="rect">
            <a:avLst/>
          </a:prstGeom>
        </p:spPr>
        <p:txBody>
          <a:bodyPr lIns="0" tIns="0" anchor="t" anchorCtr="0"/>
          <a:lstStyle>
            <a:lvl1pPr marL="1270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600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  <a:lvl2pPr marL="5842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2pPr>
            <a:lvl3pPr marL="10414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865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3pPr>
            <a:lvl4pPr marL="14986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4pPr>
            <a:lvl5pPr marL="1955800" indent="0" algn="l" defTabSz="914400" rtl="0" eaLnBrk="1" fontAlgn="auto" latinLnBrk="0" hangingPunct="1">
              <a:lnSpc>
                <a:spcPct val="25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sz="1200" b="0" kern="120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marL="25152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747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/>
              <a:t>1. What is Pairs Trading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3"/>
            <a:endParaRPr lang="en-US" dirty="0"/>
          </a:p>
          <a:p>
            <a:pPr lvl="4"/>
            <a:endParaRPr lang="en-US" dirty="0"/>
          </a:p>
        </p:txBody>
      </p:sp>
      <p:pic>
        <p:nvPicPr>
          <p:cNvPr id="7" name="tray">
            <a:extLst>
              <a:ext uri="{FF2B5EF4-FFF2-40B4-BE49-F238E27FC236}">
                <a16:creationId xmlns:a16="http://schemas.microsoft.com/office/drawing/2014/main" id="{FD73F631-FF0C-F295-ED34-E36F546614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321" y="7465568"/>
            <a:ext cx="3554657" cy="5572072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8" name="shape1">
            <a:extLst>
              <a:ext uri="{FF2B5EF4-FFF2-40B4-BE49-F238E27FC236}">
                <a16:creationId xmlns:a16="http://schemas.microsoft.com/office/drawing/2014/main" id="{8CCA31B9-F7BE-A709-FA39-71B52A8623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3770" y="8371581"/>
            <a:ext cx="6455410" cy="1299210"/>
          </a:xfrm>
          <a:prstGeom prst="rect">
            <a:avLst/>
          </a:prstGeom>
        </p:spPr>
      </p:pic>
      <p:pic>
        <p:nvPicPr>
          <p:cNvPr id="11" name="shape2">
            <a:extLst>
              <a:ext uri="{FF2B5EF4-FFF2-40B4-BE49-F238E27FC236}">
                <a16:creationId xmlns:a16="http://schemas.microsoft.com/office/drawing/2014/main" id="{5203F8E1-31CC-A93B-E192-437D5EDF7B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63134" y="9982959"/>
            <a:ext cx="6455410" cy="2789446"/>
          </a:xfrm>
          <a:prstGeom prst="rect">
            <a:avLst/>
          </a:prstGeom>
        </p:spPr>
      </p:pic>
      <p:sp>
        <p:nvSpPr>
          <p:cNvPr id="15" name="header">
            <a:extLst>
              <a:ext uri="{FF2B5EF4-FFF2-40B4-BE49-F238E27FC236}">
                <a16:creationId xmlns:a16="http://schemas.microsoft.com/office/drawing/2014/main" id="{6C62ECDC-38D8-27F0-39FF-1E81361D40FB}"/>
              </a:ext>
            </a:extLst>
          </p:cNvPr>
          <p:cNvSpPr txBox="1">
            <a:spLocks/>
          </p:cNvSpPr>
          <p:nvPr/>
        </p:nvSpPr>
        <p:spPr>
          <a:xfrm>
            <a:off x="4303103" y="7044416"/>
            <a:ext cx="7508372" cy="4179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r>
              <a:rPr lang="en-GB" sz="4500"/>
              <a:t>Considerations for Pairs Trading Strategy</a:t>
            </a:r>
          </a:p>
        </p:txBody>
      </p:sp>
      <p:sp>
        <p:nvSpPr>
          <p:cNvPr id="16" name="body1">
            <a:extLst>
              <a:ext uri="{FF2B5EF4-FFF2-40B4-BE49-F238E27FC236}">
                <a16:creationId xmlns:a16="http://schemas.microsoft.com/office/drawing/2014/main" id="{67F8484D-9CB4-B608-EE3B-1440A00201D8}"/>
              </a:ext>
            </a:extLst>
          </p:cNvPr>
          <p:cNvSpPr txBox="1">
            <a:spLocks/>
          </p:cNvSpPr>
          <p:nvPr/>
        </p:nvSpPr>
        <p:spPr>
          <a:xfrm>
            <a:off x="4763135" y="8371426"/>
            <a:ext cx="6455410" cy="1315506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9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2pPr>
            <a:lvl3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90204" pitchFamily="34" charset="0"/>
              <a:buNone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3pPr>
            <a:lvl4pPr marL="0" indent="-179705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Font typeface="Arial" panose="020B0604020202090204" pitchFamily="34" charset="0"/>
              <a:buChar char="•"/>
              <a:defRPr sz="1600" kern="1200">
                <a:solidFill>
                  <a:schemeClr val="tx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marL="25152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747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Choosing the Pair</a:t>
            </a:r>
          </a:p>
          <a:p>
            <a:pPr marL="285750" lvl="4" indent="-285750">
              <a:buFont typeface="Arial" panose="020B0604020202020204" pitchFamily="34" charset="0"/>
              <a:buChar char="•"/>
            </a:pPr>
            <a:r>
              <a:rPr lang="ko-KR" altLang="en-US" sz="1400"/>
              <a:t>통계적으로 주식의 관계성을 파악 </a:t>
            </a:r>
          </a:p>
        </p:txBody>
      </p:sp>
      <p:graphicFrame>
        <p:nvGraphicFramePr>
          <p:cNvPr id="17" name="body2">
            <a:extLst>
              <a:ext uri="{FF2B5EF4-FFF2-40B4-BE49-F238E27FC236}">
                <a16:creationId xmlns:a16="http://schemas.microsoft.com/office/drawing/2014/main" id="{AAE6A822-61EA-BC7E-6349-6A723E2B02C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5526392"/>
              </p:ext>
            </p:extLst>
          </p:nvPr>
        </p:nvGraphicFramePr>
        <p:xfrm>
          <a:off x="4763134" y="9977603"/>
          <a:ext cx="6455410" cy="2789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88" y="-1693"/>
            <a:ext cx="12196588" cy="6859693"/>
          </a:xfrm>
          <a:prstGeom prst="rect">
            <a:avLst/>
          </a:prstGeom>
        </p:spPr>
      </p:pic>
      <p:pic>
        <p:nvPicPr>
          <p:cNvPr id="3" name="tra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721" y="642117"/>
            <a:ext cx="3554657" cy="5572072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4" name="shape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6170" y="1548130"/>
            <a:ext cx="6455410" cy="1299210"/>
          </a:xfrm>
          <a:prstGeom prst="rect">
            <a:avLst/>
          </a:prstGeom>
        </p:spPr>
      </p:pic>
      <p:pic>
        <p:nvPicPr>
          <p:cNvPr id="5" name="shape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5534" y="3159508"/>
            <a:ext cx="6455410" cy="2789446"/>
          </a:xfrm>
          <a:prstGeom prst="rect">
            <a:avLst/>
          </a:prstGeom>
        </p:spPr>
      </p:pic>
      <p:graphicFrame>
        <p:nvGraphicFramePr>
          <p:cNvPr id="16" name="body2">
            <a:extLst>
              <a:ext uri="{FF2B5EF4-FFF2-40B4-BE49-F238E27FC236}">
                <a16:creationId xmlns:a16="http://schemas.microsoft.com/office/drawing/2014/main" id="{7AFBB304-1BD4-D995-F6A7-E4D0D4E91153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97255734"/>
              </p:ext>
            </p:extLst>
          </p:nvPr>
        </p:nvGraphicFramePr>
        <p:xfrm>
          <a:off x="4904687" y="3176018"/>
          <a:ext cx="6456362" cy="2789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9" name="body1">
            <a:extLst>
              <a:ext uri="{FF2B5EF4-FFF2-40B4-BE49-F238E27FC236}">
                <a16:creationId xmlns:a16="http://schemas.microsoft.com/office/drawing/2014/main" id="{17DDB440-3C8B-9FFD-9CA3-AE6A6BF2879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735638" y="1547813"/>
            <a:ext cx="6456362" cy="1316037"/>
          </a:xfrm>
          <a:prstGeom prst="rect">
            <a:avLst/>
          </a:prstGeom>
          <a:noFill/>
          <a:ln>
            <a:noFill/>
          </a:ln>
        </p:spPr>
        <p:txBody>
          <a:bodyPr lIns="216000" tIns="144000" bIns="72000"/>
          <a:lstStyle>
            <a:lvl1pPr marL="0" indent="0" algn="l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2000" b="0" kern="1200" dirty="0">
                <a:solidFill>
                  <a:schemeClr val="bg1"/>
                </a:solidFill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None/>
              <a:defRPr lang="en-US" sz="120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  <a:lvl6pPr algn="l">
              <a:defRPr/>
            </a:lvl6pPr>
          </a:lstStyle>
          <a:p>
            <a:pPr lvl="0"/>
            <a:r>
              <a:rPr lang="en-US" dirty="0"/>
              <a:t>Choosing the Pair</a:t>
            </a:r>
          </a:p>
          <a:p>
            <a:pPr marL="285750" lvl="4" indent="-285750" algn="l" defTabSz="914400" rtl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400"/>
              </a:spcAft>
              <a:buSzPct val="80000"/>
              <a:buFont typeface="Arial" panose="020B0604020202020204" pitchFamily="34" charset="0"/>
              <a:buChar char="•"/>
            </a:pPr>
            <a:r>
              <a:rPr lang="ko-KR" altLang="en-US" sz="1400" dirty="0"/>
              <a:t>통계적으로 주식의 관계성을 파악 </a:t>
            </a:r>
            <a:endParaRPr lang="en-US" sz="1400" dirty="0"/>
          </a:p>
        </p:txBody>
      </p:sp>
      <p:sp>
        <p:nvSpPr>
          <p:cNvPr id="13" name="header"/>
          <p:cNvSpPr>
            <a:spLocks noGrp="1"/>
          </p:cNvSpPr>
          <p:nvPr>
            <p:ph type="title" idx="4294967295"/>
          </p:nvPr>
        </p:nvSpPr>
        <p:spPr>
          <a:xfrm>
            <a:off x="4684713" y="564146"/>
            <a:ext cx="7507287" cy="417512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lang="en-US" sz="3200" b="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1pPr>
          </a:lstStyle>
          <a:p>
            <a:pPr algn="l"/>
            <a:r>
              <a:rPr lang="en-US" sz="4500" dirty="0"/>
              <a:t>Considerations for Pairs Trading Strategy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a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5055" cy="6858000"/>
          </a:xfrm>
          <a:prstGeom prst="rect">
            <a:avLst/>
          </a:prstGeom>
        </p:spPr>
      </p:pic>
      <p:pic>
        <p:nvPicPr>
          <p:cNvPr id="3" name="lin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780" y="5573395"/>
            <a:ext cx="3312000" cy="15193"/>
          </a:xfrm>
          <a:prstGeom prst="rect">
            <a:avLst/>
          </a:prstGeom>
        </p:spPr>
      </p:pic>
      <p:sp>
        <p:nvSpPr>
          <p:cNvPr id="5" name="body1"/>
          <p:cNvSpPr>
            <a:spLocks noGrp="1"/>
          </p:cNvSpPr>
          <p:nvPr>
            <p:ph sz="quarter" idx="4294967295"/>
          </p:nvPr>
        </p:nvSpPr>
        <p:spPr>
          <a:xfrm>
            <a:off x="800573" y="975677"/>
            <a:ext cx="10402887" cy="1192213"/>
          </a:xfrm>
          <a:prstGeom prst="rect">
            <a:avLst/>
          </a:prstGeom>
        </p:spPr>
        <p:txBody>
          <a:bodyPr lIns="0" tIns="0" anchor="b" anchorCtr="0"/>
          <a:lstStyle>
            <a:lvl1pPr marL="1270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1pPr>
            <a:lvl2pPr marL="5842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2pPr>
            <a:lvl3pPr marL="10414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3pPr>
            <a:lvl4pPr marL="14986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4pPr>
            <a:lvl5pPr marL="19558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</a:lstStyle>
          <a:p>
            <a:pPr lvl="0" algn="l"/>
            <a:r>
              <a:rPr lang="en-US" b="1" dirty="0"/>
              <a:t>Section 3</a:t>
            </a:r>
          </a:p>
          <a:p>
            <a:pPr lvl="1"/>
            <a:endParaRPr lang="en-US" dirty="0"/>
          </a:p>
        </p:txBody>
      </p:sp>
      <p:sp>
        <p:nvSpPr>
          <p:cNvPr id="7" name="header"/>
          <p:cNvSpPr>
            <a:spLocks noGrp="1"/>
          </p:cNvSpPr>
          <p:nvPr>
            <p:ph type="title" idx="4294967295"/>
          </p:nvPr>
        </p:nvSpPr>
        <p:spPr>
          <a:xfrm>
            <a:off x="800573" y="1609996"/>
            <a:ext cx="10402887" cy="2693987"/>
          </a:xfrm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ExtraLight" panose="00000A00000000000000" charset="0"/>
                <a:ea typeface="+mj-ea"/>
                <a:cs typeface="Poppins ExtraLight" panose="00000A00000000000000" charset="0"/>
              </a:defRPr>
            </a:lvl1pPr>
          </a:lstStyle>
          <a:p>
            <a:pPr algn="l"/>
            <a:r>
              <a:rPr lang="en-US" altLang="ko-Kore-KR" sz="3000" dirty="0"/>
              <a:t>Integration R with Python</a:t>
            </a:r>
            <a:endParaRPr lang="en-US" sz="30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5861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91FC49B-C526-66A9-95E5-A0A728058C2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header"/>
          <p:cNvSpPr>
            <a:spLocks noGrp="1"/>
          </p:cNvSpPr>
          <p:nvPr>
            <p:ph type="title" idx="4294967295"/>
          </p:nvPr>
        </p:nvSpPr>
        <p:spPr>
          <a:xfrm>
            <a:off x="0" y="630238"/>
            <a:ext cx="5868988" cy="3051175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kumimoji="0" lang="en-US" sz="4000" b="0" i="0" u="none" strike="noStrike" kern="1200" cap="none" spc="0" normalizeH="0" baseline="0" noProof="1" dirty="0">
                <a:solidFill>
                  <a:schemeClr val="bg1"/>
                </a:solidFill>
                <a:latin typeface="Poppins Light" panose="00000A00000000000000" charset="0"/>
                <a:ea typeface="+mj-ea"/>
                <a:cs typeface="Poppins Light" panose="00000A00000000000000" charset="0"/>
              </a:defRPr>
            </a:lvl1pPr>
          </a:lstStyle>
          <a:p>
            <a:pPr algn="l"/>
            <a:r>
              <a:rPr lang="en-US" sz="4500" dirty="0">
                <a:latin typeface="Poppins Light" panose="00000400000000000000" pitchFamily="2" charset="0"/>
                <a:cs typeface="Poppins Light" panose="00000400000000000000" pitchFamily="2" charset="0"/>
              </a:rPr>
              <a:t>R &amp; Python Data Love Story</a:t>
            </a:r>
          </a:p>
        </p:txBody>
      </p:sp>
      <p:sp>
        <p:nvSpPr>
          <p:cNvPr id="10" name="body1"/>
          <p:cNvSpPr>
            <a:spLocks noGrp="1"/>
          </p:cNvSpPr>
          <p:nvPr>
            <p:ph sz="quarter" idx="4294967295"/>
          </p:nvPr>
        </p:nvSpPr>
        <p:spPr>
          <a:xfrm>
            <a:off x="0" y="3952875"/>
            <a:ext cx="5868988" cy="2305050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2000" b="0" kern="1200" dirty="0">
                <a:solidFill>
                  <a:schemeClr val="bg1"/>
                </a:solidFill>
                <a:effectLst/>
                <a:latin typeface="Poppins Regular" panose="00000A00000000000000" charset="0"/>
                <a:ea typeface="+mn-ea"/>
                <a:cs typeface="Poppins Regular" panose="00000A00000000000000" charset="0"/>
              </a:defRPr>
            </a:lvl1pPr>
            <a:lvl2pPr marL="0" indent="-179705" algn="just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2pPr>
            <a:lvl3pPr marL="0" indent="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buNone/>
              <a:defRPr sz="1600">
                <a:latin typeface="Poppins Regular" panose="00000A00000000000000" charset="0"/>
                <a:cs typeface="Poppins Regular" panose="00000A00000000000000" charset="0"/>
              </a:defRPr>
            </a:lvl3pPr>
            <a:lvl4pPr marL="0" indent="-179705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SzPct val="80000"/>
              <a:defRPr sz="1600">
                <a:latin typeface="Poppins Regular" panose="00000A00000000000000" charset="0"/>
                <a:cs typeface="Poppins Regular" panose="00000A00000000000000" charset="0"/>
              </a:defRPr>
            </a:lvl4pPr>
            <a:lvl5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90204" pitchFamily="34" charset="0"/>
              <a:buNone/>
              <a:defRPr lang="en-US" sz="1200" kern="1200" dirty="0">
                <a:solidFill>
                  <a:schemeClr val="bg1"/>
                </a:solidFill>
                <a:latin typeface="Poppins Light" panose="00000A00000000000000" charset="0"/>
                <a:ea typeface="+mn-ea"/>
                <a:cs typeface="Poppins Light" panose="00000A00000000000000" charset="0"/>
              </a:defRPr>
            </a:lvl5pPr>
            <a:lvl6pPr algn="l">
              <a:defRPr/>
            </a:lvl6pPr>
          </a:lstStyle>
          <a:p>
            <a:pPr lvl="0"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  <a:cs typeface="+mn-cs"/>
              </a:rPr>
              <a:t>Reticulate with Quarto</a:t>
            </a:r>
          </a:p>
          <a:p>
            <a:pPr marL="171450" lvl="4" indent="-228600" fontAlgn="auto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20204" pitchFamily="34" charset="0"/>
              <a:buChar char="•"/>
            </a:pPr>
            <a:r>
              <a:rPr lang="en-US" sz="1800" dirty="0">
                <a:latin typeface="+mn-lt"/>
                <a:cs typeface="+mn-cs"/>
              </a:rPr>
              <a:t>Python</a:t>
            </a:r>
            <a:r>
              <a:rPr lang="ko-KR" altLang="en-US" sz="1800" dirty="0">
                <a:latin typeface="+mn-lt"/>
                <a:cs typeface="+mn-cs"/>
              </a:rPr>
              <a:t>과 </a:t>
            </a:r>
            <a:r>
              <a:rPr lang="en-US" altLang="ko-KR" sz="1800" dirty="0">
                <a:latin typeface="+mn-lt"/>
                <a:cs typeface="+mn-cs"/>
              </a:rPr>
              <a:t>R</a:t>
            </a:r>
            <a:r>
              <a:rPr lang="ko-KR" altLang="en-US" sz="1800" dirty="0">
                <a:latin typeface="+mn-lt"/>
                <a:cs typeface="+mn-cs"/>
              </a:rPr>
              <a:t>을 동시에 사용하는 것이 가능함</a:t>
            </a:r>
            <a:endParaRPr lang="en-US" altLang="ko-KR" sz="1800" dirty="0">
              <a:latin typeface="+mn-lt"/>
              <a:cs typeface="+mn-cs"/>
            </a:endParaRPr>
          </a:p>
          <a:p>
            <a:pPr marL="171450" lvl="4" indent="-228600" fontAlgn="auto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80000"/>
              <a:buFont typeface="Arial" panose="020B0604020202020204" pitchFamily="34" charset="0"/>
              <a:buChar char="•"/>
            </a:pPr>
            <a:r>
              <a:rPr lang="en-US" altLang="ko-KR" sz="1800" dirty="0">
                <a:latin typeface="+mn-lt"/>
                <a:cs typeface="+mn-cs"/>
              </a:rPr>
              <a:t>reticulate::</a:t>
            </a:r>
            <a:r>
              <a:rPr lang="en-US" altLang="ko-KR" sz="1800" dirty="0" err="1">
                <a:latin typeface="+mn-lt"/>
                <a:cs typeface="+mn-cs"/>
              </a:rPr>
              <a:t>use_condaenv</a:t>
            </a:r>
            <a:r>
              <a:rPr lang="ko-KR" altLang="en-US" sz="1800" dirty="0">
                <a:latin typeface="+mn-lt"/>
                <a:cs typeface="+mn-cs"/>
              </a:rPr>
              <a:t>로 관리하는 것을 추천</a:t>
            </a:r>
            <a:endParaRPr lang="en-US" altLang="ko-KR" sz="1800" dirty="0">
              <a:latin typeface="+mn-lt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8E86AC-C272-87D3-0744-72E3EC6D9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899" y="3772753"/>
            <a:ext cx="4931563" cy="1240913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75881C-D17F-1827-8E72-5EE436DDB0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7061" y="5381636"/>
            <a:ext cx="8326246" cy="1040781"/>
          </a:xfrm>
          <a:prstGeom prst="rect">
            <a:avLst/>
          </a:prstGeom>
          <a:effectLst>
            <a:softEdge rad="76200"/>
          </a:effectLst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ay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205055" cy="6858000"/>
          </a:xfrm>
          <a:prstGeom prst="rect">
            <a:avLst/>
          </a:prstGeom>
        </p:spPr>
      </p:pic>
      <p:pic>
        <p:nvPicPr>
          <p:cNvPr id="3" name="lin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780" y="5573395"/>
            <a:ext cx="3312000" cy="15193"/>
          </a:xfrm>
          <a:prstGeom prst="rect">
            <a:avLst/>
          </a:prstGeom>
        </p:spPr>
      </p:pic>
      <p:sp>
        <p:nvSpPr>
          <p:cNvPr id="5" name="body1"/>
          <p:cNvSpPr>
            <a:spLocks noGrp="1"/>
          </p:cNvSpPr>
          <p:nvPr>
            <p:ph sz="quarter" idx="4294967295"/>
          </p:nvPr>
        </p:nvSpPr>
        <p:spPr>
          <a:xfrm>
            <a:off x="917336" y="1269412"/>
            <a:ext cx="10402887" cy="1192213"/>
          </a:xfrm>
          <a:prstGeom prst="rect">
            <a:avLst/>
          </a:prstGeom>
        </p:spPr>
        <p:txBody>
          <a:bodyPr lIns="0" tIns="0" anchor="b" anchorCtr="0"/>
          <a:lstStyle>
            <a:lvl1pPr marL="1270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1pPr>
            <a:lvl2pPr marL="5842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000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2pPr>
            <a:lvl3pPr marL="10414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3pPr>
            <a:lvl4pPr marL="14986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4pPr>
            <a:lvl5pPr marL="195580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 typeface="+mj-lt"/>
              <a:buNone/>
              <a:defRPr lang="en-US" sz="4265" b="0" kern="1200" dirty="0">
                <a:solidFill>
                  <a:schemeClr val="bg1"/>
                </a:solidFill>
                <a:latin typeface="Poppins ExtraLight" panose="00000A00000000000000" charset="0"/>
                <a:ea typeface="+mn-ea"/>
                <a:cs typeface="Poppins ExtraLight" panose="00000A00000000000000" charset="0"/>
              </a:defRPr>
            </a:lvl5pPr>
          </a:lstStyle>
          <a:p>
            <a:pPr lvl="0" algn="l"/>
            <a:r>
              <a:rPr lang="en-US" b="1" dirty="0"/>
              <a:t>Section </a:t>
            </a:r>
            <a:r>
              <a:rPr lang="en-US" altLang="ko-KR" b="1" dirty="0"/>
              <a:t>4</a:t>
            </a:r>
            <a:endParaRPr lang="en-US" b="1" dirty="0"/>
          </a:p>
          <a:p>
            <a:pPr lvl="1"/>
            <a:endParaRPr lang="en-US" dirty="0"/>
          </a:p>
        </p:txBody>
      </p:sp>
      <p:sp>
        <p:nvSpPr>
          <p:cNvPr id="7" name="header"/>
          <p:cNvSpPr>
            <a:spLocks noGrp="1"/>
          </p:cNvSpPr>
          <p:nvPr>
            <p:ph type="title" idx="4294967295"/>
          </p:nvPr>
        </p:nvSpPr>
        <p:spPr>
          <a:xfrm>
            <a:off x="917336" y="1965825"/>
            <a:ext cx="10402887" cy="2693987"/>
          </a:xfrm>
          <a:prstGeom prst="rect">
            <a:avLst/>
          </a:prstGeom>
        </p:spPr>
        <p:txBody>
          <a:bodyPr anchor="t" anchorCtr="0"/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Poppins ExtraLight" panose="00000A00000000000000" charset="0"/>
                <a:ea typeface="+mj-ea"/>
                <a:cs typeface="Poppins ExtraLight" panose="00000A00000000000000" charset="0"/>
              </a:defRPr>
            </a:lvl1pPr>
          </a:lstStyle>
          <a:p>
            <a:pPr algn="l"/>
            <a:r>
              <a:rPr lang="en-US" altLang="ko-Kore-KR" sz="3200" dirty="0"/>
              <a:t>Parallel Processing in R and Python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</TotalTime>
  <Words>498</Words>
  <Application>Microsoft Macintosh PowerPoint</Application>
  <PresentationFormat>Widescreen</PresentationFormat>
  <Paragraphs>104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30" baseType="lpstr">
      <vt:lpstr>Kakao OTF Bold</vt:lpstr>
      <vt:lpstr>Kakao OTF Regular</vt:lpstr>
      <vt:lpstr>Poppins Regular</vt:lpstr>
      <vt:lpstr>Pretendard</vt:lpstr>
      <vt:lpstr>Aptos</vt:lpstr>
      <vt:lpstr>Aptos Display</vt:lpstr>
      <vt:lpstr>Arial</vt:lpstr>
      <vt:lpstr>Calibri</vt:lpstr>
      <vt:lpstr>HelveticaNeue</vt:lpstr>
      <vt:lpstr>Poppins</vt:lpstr>
      <vt:lpstr>Poppins ExtraLight</vt:lpstr>
      <vt:lpstr>Poppins Light</vt:lpstr>
      <vt:lpstr>Poppins Medium</vt:lpstr>
      <vt:lpstr>Poppins SemiBold</vt:lpstr>
      <vt:lpstr>Office Theme</vt:lpstr>
      <vt:lpstr>PowerPoint Presentation</vt:lpstr>
      <vt:lpstr>PowerPoint Presentation</vt:lpstr>
      <vt:lpstr>Content</vt:lpstr>
      <vt:lpstr>PowerPoint Presentation</vt:lpstr>
      <vt:lpstr>concept of Pairs Trading</vt:lpstr>
      <vt:lpstr>Considerations for Pairs Trading Strategy</vt:lpstr>
      <vt:lpstr>Integration R with Python</vt:lpstr>
      <vt:lpstr>R &amp; Python Data Love Story</vt:lpstr>
      <vt:lpstr>Parallel Processing in R and Python</vt:lpstr>
      <vt:lpstr>병렬 처리를 통한 Pairs Trading 전략 분석 (link)</vt:lpstr>
      <vt:lpstr>Implementing Parallel Processing</vt:lpstr>
      <vt:lpstr>Python Way with Joblib</vt:lpstr>
      <vt:lpstr>R Way with doParallel -1</vt:lpstr>
      <vt:lpstr>R Way with doParallel -2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SkinnyFish</dc:creator>
  <cp:lastModifiedBy>Daniel Youk</cp:lastModifiedBy>
  <cp:revision>171</cp:revision>
  <dcterms:created xsi:type="dcterms:W3CDTF">2024-03-05T07:35:24Z</dcterms:created>
  <dcterms:modified xsi:type="dcterms:W3CDTF">2024-04-29T16:12:36Z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2052-6.4.0.8550</vt:lpwstr>
  </property>
  <property fmtid="{D5CDD505-2E9C-101B-9397-08002B2CF9AE}" pid="3" name="ICV">
    <vt:lpwstr>0A496E2F4ED84F8611DF8B652A9D4299_43</vt:lpwstr>
  </property>
</Properties>
</file>