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1"/>
  </p:notesMasterIdLst>
  <p:sldIdLst>
    <p:sldId id="256" r:id="rId2"/>
    <p:sldId id="257" r:id="rId3"/>
    <p:sldId id="327" r:id="rId4"/>
    <p:sldId id="332" r:id="rId5"/>
    <p:sldId id="330" r:id="rId6"/>
    <p:sldId id="331" r:id="rId7"/>
    <p:sldId id="334" r:id="rId8"/>
    <p:sldId id="333" r:id="rId9"/>
    <p:sldId id="314" r:id="rId10"/>
    <p:sldId id="260" r:id="rId11"/>
    <p:sldId id="343" r:id="rId12"/>
    <p:sldId id="345" r:id="rId13"/>
    <p:sldId id="346" r:id="rId14"/>
    <p:sldId id="328" r:id="rId15"/>
    <p:sldId id="344" r:id="rId16"/>
    <p:sldId id="329" r:id="rId17"/>
    <p:sldId id="348" r:id="rId18"/>
    <p:sldId id="338" r:id="rId19"/>
    <p:sldId id="349" r:id="rId20"/>
    <p:sldId id="353" r:id="rId21"/>
    <p:sldId id="352" r:id="rId22"/>
    <p:sldId id="358" r:id="rId23"/>
    <p:sldId id="316" r:id="rId24"/>
    <p:sldId id="360" r:id="rId25"/>
    <p:sldId id="361" r:id="rId26"/>
    <p:sldId id="359" r:id="rId27"/>
    <p:sldId id="366" r:id="rId28"/>
    <p:sldId id="266" r:id="rId29"/>
    <p:sldId id="363" r:id="rId30"/>
    <p:sldId id="365" r:id="rId31"/>
    <p:sldId id="368" r:id="rId32"/>
    <p:sldId id="369" r:id="rId33"/>
    <p:sldId id="367" r:id="rId34"/>
    <p:sldId id="370" r:id="rId35"/>
    <p:sldId id="373" r:id="rId36"/>
    <p:sldId id="372" r:id="rId37"/>
    <p:sldId id="374" r:id="rId38"/>
    <p:sldId id="337" r:id="rId39"/>
    <p:sldId id="375" r:id="rId40"/>
    <p:sldId id="336" r:id="rId41"/>
    <p:sldId id="335" r:id="rId42"/>
    <p:sldId id="356" r:id="rId43"/>
    <p:sldId id="377" r:id="rId44"/>
    <p:sldId id="378" r:id="rId45"/>
    <p:sldId id="382" r:id="rId46"/>
    <p:sldId id="383" r:id="rId47"/>
    <p:sldId id="380" r:id="rId48"/>
    <p:sldId id="385" r:id="rId49"/>
    <p:sldId id="379" r:id="rId50"/>
    <p:sldId id="384" r:id="rId51"/>
    <p:sldId id="376" r:id="rId52"/>
    <p:sldId id="388" r:id="rId53"/>
    <p:sldId id="326" r:id="rId54"/>
    <p:sldId id="354" r:id="rId55"/>
    <p:sldId id="386" r:id="rId56"/>
    <p:sldId id="390" r:id="rId57"/>
    <p:sldId id="389" r:id="rId58"/>
    <p:sldId id="268" r:id="rId59"/>
    <p:sldId id="311" r:id="rId6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822">
          <p15:clr>
            <a:srgbClr val="A4A3A4"/>
          </p15:clr>
        </p15:guide>
        <p15:guide id="2" pos="3817">
          <p15:clr>
            <a:srgbClr val="A4A3A4"/>
          </p15:clr>
        </p15:guide>
        <p15:guide id="3" orient="horz" pos="709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3" roundtripDataSignature="AMtx7mjn6yRMvuKX/ZwIvchpDQBGqkmB9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0878"/>
    <a:srgbClr val="766BFF"/>
    <a:srgbClr val="00C5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14F513-297F-1D44-8B7D-ECA1443CDACB}" v="441" dt="2024-07-23T07:55:00.2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22"/>
    <p:restoredTop sz="94719"/>
  </p:normalViewPr>
  <p:slideViewPr>
    <p:cSldViewPr snapToGrid="0">
      <p:cViewPr varScale="1">
        <p:scale>
          <a:sx n="147" d="100"/>
          <a:sy n="147" d="100"/>
        </p:scale>
        <p:origin x="208" y="216"/>
      </p:cViewPr>
      <p:guideLst>
        <p:guide orient="horz" pos="822"/>
        <p:guide pos="3817"/>
        <p:guide orient="horz" pos="70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presProps" Target="presProps.xml"/><Relationship Id="rId79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73" Type="http://customschemas.google.com/relationships/presentationmetadata" Target="metadata"/><Relationship Id="rId78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어수행" userId="af2d1fea-1fd2-4b50-a224-cad42922ff28" providerId="ADAL" clId="{3227F42B-F3B5-AB4E-BAF8-92ED8136C9B5}"/>
    <pc:docChg chg="addSld modSld">
      <pc:chgData name="어수행" userId="af2d1fea-1fd2-4b50-a224-cad42922ff28" providerId="ADAL" clId="{3227F42B-F3B5-AB4E-BAF8-92ED8136C9B5}" dt="2024-07-18T00:01:44.108" v="55" actId="1076"/>
      <pc:docMkLst>
        <pc:docMk/>
      </pc:docMkLst>
      <pc:sldChg chg="addSp modSp add mod">
        <pc:chgData name="어수행" userId="af2d1fea-1fd2-4b50-a224-cad42922ff28" providerId="ADAL" clId="{3227F42B-F3B5-AB4E-BAF8-92ED8136C9B5}" dt="2024-07-18T00:01:44.108" v="55" actId="1076"/>
        <pc:sldMkLst>
          <pc:docMk/>
          <pc:sldMk cId="4131127109" sldId="326"/>
        </pc:sldMkLst>
        <pc:spChg chg="mod">
          <ac:chgData name="어수행" userId="af2d1fea-1fd2-4b50-a224-cad42922ff28" providerId="ADAL" clId="{3227F42B-F3B5-AB4E-BAF8-92ED8136C9B5}" dt="2024-07-18T00:00:13.132" v="49" actId="20577"/>
          <ac:spMkLst>
            <pc:docMk/>
            <pc:sldMk cId="4131127109" sldId="326"/>
            <ac:spMk id="60" creationId="{00000000-0000-0000-0000-000000000000}"/>
          </ac:spMkLst>
        </pc:spChg>
        <pc:picChg chg="mod">
          <ac:chgData name="어수행" userId="af2d1fea-1fd2-4b50-a224-cad42922ff28" providerId="ADAL" clId="{3227F42B-F3B5-AB4E-BAF8-92ED8136C9B5}" dt="2024-07-18T00:01:36.430" v="51" actId="1076"/>
          <ac:picMkLst>
            <pc:docMk/>
            <pc:sldMk cId="4131127109" sldId="326"/>
            <ac:picMk id="3" creationId="{2B3A117F-4960-919A-CB0F-17453B5F589A}"/>
          </ac:picMkLst>
        </pc:picChg>
        <pc:picChg chg="add mod">
          <ac:chgData name="어수행" userId="af2d1fea-1fd2-4b50-a224-cad42922ff28" providerId="ADAL" clId="{3227F42B-F3B5-AB4E-BAF8-92ED8136C9B5}" dt="2024-07-18T00:01:44.108" v="55" actId="1076"/>
          <ac:picMkLst>
            <pc:docMk/>
            <pc:sldMk cId="4131127109" sldId="326"/>
            <ac:picMk id="1026" creationId="{7973EEFB-168A-2DCC-7AA9-492C6736C0B1}"/>
          </ac:picMkLst>
        </pc:picChg>
      </pc:sldChg>
    </pc:docChg>
  </pc:docChgLst>
  <pc:docChgLst>
    <pc:chgData name="어수행" userId="af2d1fea-1fd2-4b50-a224-cad42922ff28" providerId="ADAL" clId="{8814F513-297F-1D44-8B7D-ECA1443CDACB}"/>
    <pc:docChg chg="undo custSel addSld delSld modSld sldOrd modMainMaster">
      <pc:chgData name="어수행" userId="af2d1fea-1fd2-4b50-a224-cad42922ff28" providerId="ADAL" clId="{8814F513-297F-1D44-8B7D-ECA1443CDACB}" dt="2024-07-23T07:55:30.114" v="3767" actId="20577"/>
      <pc:docMkLst>
        <pc:docMk/>
      </pc:docMkLst>
      <pc:sldChg chg="addSp delSp modSp mod">
        <pc:chgData name="어수행" userId="af2d1fea-1fd2-4b50-a224-cad42922ff28" providerId="ADAL" clId="{8814F513-297F-1D44-8B7D-ECA1443CDACB}" dt="2024-07-23T03:14:27.094" v="2212" actId="1076"/>
        <pc:sldMkLst>
          <pc:docMk/>
          <pc:sldMk cId="0" sldId="257"/>
        </pc:sldMkLst>
        <pc:spChg chg="add mod">
          <ac:chgData name="어수행" userId="af2d1fea-1fd2-4b50-a224-cad42922ff28" providerId="ADAL" clId="{8814F513-297F-1D44-8B7D-ECA1443CDACB}" dt="2024-07-23T03:14:27.094" v="2212" actId="1076"/>
          <ac:spMkLst>
            <pc:docMk/>
            <pc:sldMk cId="0" sldId="257"/>
            <ac:spMk id="2" creationId="{8CF4544C-6159-2BFC-15D0-C6AE950AB708}"/>
          </ac:spMkLst>
        </pc:spChg>
        <pc:spChg chg="del">
          <ac:chgData name="어수행" userId="af2d1fea-1fd2-4b50-a224-cad42922ff28" providerId="ADAL" clId="{8814F513-297F-1D44-8B7D-ECA1443CDACB}" dt="2024-07-22T10:17:40.902" v="7" actId="478"/>
          <ac:spMkLst>
            <pc:docMk/>
            <pc:sldMk cId="0" sldId="257"/>
            <ac:spMk id="7" creationId="{4892200B-4799-CE16-9669-3295743B25AE}"/>
          </ac:spMkLst>
        </pc:spChg>
        <pc:spChg chg="del">
          <ac:chgData name="어수행" userId="af2d1fea-1fd2-4b50-a224-cad42922ff28" providerId="ADAL" clId="{8814F513-297F-1D44-8B7D-ECA1443CDACB}" dt="2024-07-22T10:17:40.902" v="7" actId="478"/>
          <ac:spMkLst>
            <pc:docMk/>
            <pc:sldMk cId="0" sldId="257"/>
            <ac:spMk id="8" creationId="{3FEA7B84-6825-8A17-565E-1EFAC523529E}"/>
          </ac:spMkLst>
        </pc:spChg>
        <pc:picChg chg="add mod">
          <ac:chgData name="어수행" userId="af2d1fea-1fd2-4b50-a224-cad42922ff28" providerId="ADAL" clId="{8814F513-297F-1D44-8B7D-ECA1443CDACB}" dt="2024-07-22T10:17:43.008" v="9" actId="1076"/>
          <ac:picMkLst>
            <pc:docMk/>
            <pc:sldMk cId="0" sldId="257"/>
            <ac:picMk id="3" creationId="{E8380EB2-682D-7EB9-FD26-6221429833D7}"/>
          </ac:picMkLst>
        </pc:picChg>
        <pc:picChg chg="add del mod">
          <ac:chgData name="어수행" userId="af2d1fea-1fd2-4b50-a224-cad42922ff28" providerId="ADAL" clId="{8814F513-297F-1D44-8B7D-ECA1443CDACB}" dt="2024-07-23T01:36:46.773" v="1142" actId="478"/>
          <ac:picMkLst>
            <pc:docMk/>
            <pc:sldMk cId="0" sldId="257"/>
            <ac:picMk id="4" creationId="{BD0D555A-E249-17B2-AD7C-910ACE787176}"/>
          </ac:picMkLst>
        </pc:picChg>
        <pc:picChg chg="add del mod">
          <ac:chgData name="어수행" userId="af2d1fea-1fd2-4b50-a224-cad42922ff28" providerId="ADAL" clId="{8814F513-297F-1D44-8B7D-ECA1443CDACB}" dt="2024-07-23T01:37:38.726" v="1147" actId="478"/>
          <ac:picMkLst>
            <pc:docMk/>
            <pc:sldMk cId="0" sldId="257"/>
            <ac:picMk id="5" creationId="{13B48A50-3287-1714-712D-9D73CE208F6D}"/>
          </ac:picMkLst>
        </pc:picChg>
        <pc:picChg chg="add mod">
          <ac:chgData name="어수행" userId="af2d1fea-1fd2-4b50-a224-cad42922ff28" providerId="ADAL" clId="{8814F513-297F-1D44-8B7D-ECA1443CDACB}" dt="2024-07-23T01:55:05.581" v="1184" actId="1076"/>
          <ac:picMkLst>
            <pc:docMk/>
            <pc:sldMk cId="0" sldId="257"/>
            <ac:picMk id="6" creationId="{431870ED-B029-E0D1-58FF-819053CFCE9F}"/>
          </ac:picMkLst>
        </pc:picChg>
      </pc:sldChg>
      <pc:sldChg chg="del">
        <pc:chgData name="어수행" userId="af2d1fea-1fd2-4b50-a224-cad42922ff28" providerId="ADAL" clId="{8814F513-297F-1D44-8B7D-ECA1443CDACB}" dt="2024-07-23T05:36:20.342" v="3156" actId="2696"/>
        <pc:sldMkLst>
          <pc:docMk/>
          <pc:sldMk cId="0" sldId="258"/>
        </pc:sldMkLst>
      </pc:sldChg>
      <pc:sldChg chg="add del">
        <pc:chgData name="어수행" userId="af2d1fea-1fd2-4b50-a224-cad42922ff28" providerId="ADAL" clId="{8814F513-297F-1D44-8B7D-ECA1443CDACB}" dt="2024-07-23T05:36:23.421" v="3159" actId="2696"/>
        <pc:sldMkLst>
          <pc:docMk/>
          <pc:sldMk cId="0" sldId="259"/>
        </pc:sldMkLst>
      </pc:sldChg>
      <pc:sldChg chg="del">
        <pc:chgData name="어수행" userId="af2d1fea-1fd2-4b50-a224-cad42922ff28" providerId="ADAL" clId="{8814F513-297F-1D44-8B7D-ECA1443CDACB}" dt="2024-07-23T03:41:14.522" v="2380" actId="2696"/>
        <pc:sldMkLst>
          <pc:docMk/>
          <pc:sldMk cId="0" sldId="260"/>
        </pc:sldMkLst>
      </pc:sldChg>
      <pc:sldChg chg="addSp modSp add mod">
        <pc:chgData name="어수행" userId="af2d1fea-1fd2-4b50-a224-cad42922ff28" providerId="ADAL" clId="{8814F513-297F-1D44-8B7D-ECA1443CDACB}" dt="2024-07-23T03:43:34.443" v="2568" actId="1036"/>
        <pc:sldMkLst>
          <pc:docMk/>
          <pc:sldMk cId="2160325831" sldId="260"/>
        </pc:sldMkLst>
        <pc:spChg chg="add mod">
          <ac:chgData name="어수행" userId="af2d1fea-1fd2-4b50-a224-cad42922ff28" providerId="ADAL" clId="{8814F513-297F-1D44-8B7D-ECA1443CDACB}" dt="2024-07-23T03:43:34.443" v="2568" actId="1036"/>
          <ac:spMkLst>
            <pc:docMk/>
            <pc:sldMk cId="2160325831" sldId="260"/>
            <ac:spMk id="2" creationId="{7A9076AD-07C9-2B93-F1F1-7641D10698E4}"/>
          </ac:spMkLst>
        </pc:spChg>
      </pc:sldChg>
      <pc:sldChg chg="del">
        <pc:chgData name="어수행" userId="af2d1fea-1fd2-4b50-a224-cad42922ff28" providerId="ADAL" clId="{8814F513-297F-1D44-8B7D-ECA1443CDACB}" dt="2024-07-23T03:41:02.436" v="2379" actId="2696"/>
        <pc:sldMkLst>
          <pc:docMk/>
          <pc:sldMk cId="0" sldId="261"/>
        </pc:sldMkLst>
      </pc:sldChg>
      <pc:sldChg chg="del">
        <pc:chgData name="어수행" userId="af2d1fea-1fd2-4b50-a224-cad42922ff28" providerId="ADAL" clId="{8814F513-297F-1D44-8B7D-ECA1443CDACB}" dt="2024-07-23T05:36:25.514" v="3160" actId="2696"/>
        <pc:sldMkLst>
          <pc:docMk/>
          <pc:sldMk cId="0" sldId="262"/>
        </pc:sldMkLst>
      </pc:sldChg>
      <pc:sldChg chg="del">
        <pc:chgData name="어수행" userId="af2d1fea-1fd2-4b50-a224-cad42922ff28" providerId="ADAL" clId="{8814F513-297F-1D44-8B7D-ECA1443CDACB}" dt="2024-07-23T03:40:55.496" v="2377" actId="2696"/>
        <pc:sldMkLst>
          <pc:docMk/>
          <pc:sldMk cId="0" sldId="263"/>
        </pc:sldMkLst>
      </pc:sldChg>
      <pc:sldChg chg="addSp delSp modSp del mod">
        <pc:chgData name="어수행" userId="af2d1fea-1fd2-4b50-a224-cad42922ff28" providerId="ADAL" clId="{8814F513-297F-1D44-8B7D-ECA1443CDACB}" dt="2024-07-23T03:40:56.651" v="2378" actId="2696"/>
        <pc:sldMkLst>
          <pc:docMk/>
          <pc:sldMk cId="0" sldId="264"/>
        </pc:sldMkLst>
        <pc:spChg chg="add del mod">
          <ac:chgData name="어수행" userId="af2d1fea-1fd2-4b50-a224-cad42922ff28" providerId="ADAL" clId="{8814F513-297F-1D44-8B7D-ECA1443CDACB}" dt="2024-07-22T11:38:26.796" v="765" actId="21"/>
          <ac:spMkLst>
            <pc:docMk/>
            <pc:sldMk cId="0" sldId="264"/>
            <ac:spMk id="2" creationId="{F0D066CF-E5E8-1D59-63EE-CA080A2E2426}"/>
          </ac:spMkLst>
        </pc:spChg>
      </pc:sldChg>
      <pc:sldChg chg="del">
        <pc:chgData name="어수행" userId="af2d1fea-1fd2-4b50-a224-cad42922ff28" providerId="ADAL" clId="{8814F513-297F-1D44-8B7D-ECA1443CDACB}" dt="2024-07-23T05:36:27.139" v="3161" actId="2696"/>
        <pc:sldMkLst>
          <pc:docMk/>
          <pc:sldMk cId="0" sldId="265"/>
        </pc:sldMkLst>
      </pc:sldChg>
      <pc:sldChg chg="addSp delSp modSp del mod">
        <pc:chgData name="어수행" userId="af2d1fea-1fd2-4b50-a224-cad42922ff28" providerId="ADAL" clId="{8814F513-297F-1D44-8B7D-ECA1443CDACB}" dt="2024-07-23T03:37:56.545" v="2336" actId="2696"/>
        <pc:sldMkLst>
          <pc:docMk/>
          <pc:sldMk cId="0" sldId="266"/>
        </pc:sldMkLst>
        <pc:spChg chg="mod">
          <ac:chgData name="어수행" userId="af2d1fea-1fd2-4b50-a224-cad42922ff28" providerId="ADAL" clId="{8814F513-297F-1D44-8B7D-ECA1443CDACB}" dt="2024-07-23T03:37:51.545" v="2334" actId="1076"/>
          <ac:spMkLst>
            <pc:docMk/>
            <pc:sldMk cId="0" sldId="266"/>
            <ac:spMk id="126" creationId="{00000000-0000-0000-0000-000000000000}"/>
          </ac:spMkLst>
        </pc:spChg>
        <pc:spChg chg="mod">
          <ac:chgData name="어수행" userId="af2d1fea-1fd2-4b50-a224-cad42922ff28" providerId="ADAL" clId="{8814F513-297F-1D44-8B7D-ECA1443CDACB}" dt="2024-07-23T03:37:03.428" v="2324" actId="1076"/>
          <ac:spMkLst>
            <pc:docMk/>
            <pc:sldMk cId="0" sldId="266"/>
            <ac:spMk id="127" creationId="{00000000-0000-0000-0000-000000000000}"/>
          </ac:spMkLst>
        </pc:spChg>
        <pc:spChg chg="mod">
          <ac:chgData name="어수행" userId="af2d1fea-1fd2-4b50-a224-cad42922ff28" providerId="ADAL" clId="{8814F513-297F-1D44-8B7D-ECA1443CDACB}" dt="2024-07-23T03:37:06.903" v="2325" actId="1076"/>
          <ac:spMkLst>
            <pc:docMk/>
            <pc:sldMk cId="0" sldId="266"/>
            <ac:spMk id="129" creationId="{00000000-0000-0000-0000-000000000000}"/>
          </ac:spMkLst>
        </pc:spChg>
        <pc:spChg chg="mod">
          <ac:chgData name="어수행" userId="af2d1fea-1fd2-4b50-a224-cad42922ff28" providerId="ADAL" clId="{8814F513-297F-1D44-8B7D-ECA1443CDACB}" dt="2024-07-23T03:36:47.283" v="2317" actId="1076"/>
          <ac:spMkLst>
            <pc:docMk/>
            <pc:sldMk cId="0" sldId="266"/>
            <ac:spMk id="130" creationId="{00000000-0000-0000-0000-000000000000}"/>
          </ac:spMkLst>
        </pc:spChg>
        <pc:spChg chg="mod">
          <ac:chgData name="어수행" userId="af2d1fea-1fd2-4b50-a224-cad42922ff28" providerId="ADAL" clId="{8814F513-297F-1D44-8B7D-ECA1443CDACB}" dt="2024-07-23T03:36:47.283" v="2317" actId="1076"/>
          <ac:spMkLst>
            <pc:docMk/>
            <pc:sldMk cId="0" sldId="266"/>
            <ac:spMk id="131" creationId="{00000000-0000-0000-0000-000000000000}"/>
          </ac:spMkLst>
        </pc:spChg>
        <pc:spChg chg="del">
          <ac:chgData name="어수행" userId="af2d1fea-1fd2-4b50-a224-cad42922ff28" providerId="ADAL" clId="{8814F513-297F-1D44-8B7D-ECA1443CDACB}" dt="2024-07-23T03:36:32.597" v="2310" actId="478"/>
          <ac:spMkLst>
            <pc:docMk/>
            <pc:sldMk cId="0" sldId="266"/>
            <ac:spMk id="132" creationId="{00000000-0000-0000-0000-000000000000}"/>
          </ac:spMkLst>
        </pc:spChg>
        <pc:picChg chg="add mod">
          <ac:chgData name="어수행" userId="af2d1fea-1fd2-4b50-a224-cad42922ff28" providerId="ADAL" clId="{8814F513-297F-1D44-8B7D-ECA1443CDACB}" dt="2024-07-23T03:37:53.942" v="2335" actId="1076"/>
          <ac:picMkLst>
            <pc:docMk/>
            <pc:sldMk cId="0" sldId="266"/>
            <ac:picMk id="2" creationId="{B1C03B2A-FC71-B458-CC8B-998F06E78A41}"/>
          </ac:picMkLst>
        </pc:picChg>
        <pc:picChg chg="add del mod">
          <ac:chgData name="어수행" userId="af2d1fea-1fd2-4b50-a224-cad42922ff28" providerId="ADAL" clId="{8814F513-297F-1D44-8B7D-ECA1443CDACB}" dt="2024-07-23T03:37:36.388" v="2327" actId="478"/>
          <ac:picMkLst>
            <pc:docMk/>
            <pc:sldMk cId="0" sldId="266"/>
            <ac:picMk id="19458" creationId="{05539977-A55D-567A-F535-8D6838DD2A1D}"/>
          </ac:picMkLst>
        </pc:picChg>
      </pc:sldChg>
      <pc:sldChg chg="addSp delSp modSp add del mod ord">
        <pc:chgData name="어수행" userId="af2d1fea-1fd2-4b50-a224-cad42922ff28" providerId="ADAL" clId="{8814F513-297F-1D44-8B7D-ECA1443CDACB}" dt="2024-07-23T03:59:33.887" v="2682" actId="2696"/>
        <pc:sldMkLst>
          <pc:docMk/>
          <pc:sldMk cId="576625558" sldId="266"/>
        </pc:sldMkLst>
        <pc:spChg chg="add mod">
          <ac:chgData name="어수행" userId="af2d1fea-1fd2-4b50-a224-cad42922ff28" providerId="ADAL" clId="{8814F513-297F-1D44-8B7D-ECA1443CDACB}" dt="2024-07-23T03:57:30.001" v="2654" actId="14100"/>
          <ac:spMkLst>
            <pc:docMk/>
            <pc:sldMk cId="576625558" sldId="266"/>
            <ac:spMk id="3" creationId="{B01E09E2-6F8F-B1D1-4A16-6E7DBE52EF79}"/>
          </ac:spMkLst>
        </pc:spChg>
        <pc:spChg chg="mod">
          <ac:chgData name="어수행" userId="af2d1fea-1fd2-4b50-a224-cad42922ff28" providerId="ADAL" clId="{8814F513-297F-1D44-8B7D-ECA1443CDACB}" dt="2024-07-23T03:56:43.793" v="2646" actId="6549"/>
          <ac:spMkLst>
            <pc:docMk/>
            <pc:sldMk cId="576625558" sldId="266"/>
            <ac:spMk id="125" creationId="{00000000-0000-0000-0000-000000000000}"/>
          </ac:spMkLst>
        </pc:spChg>
        <pc:spChg chg="add del">
          <ac:chgData name="어수행" userId="af2d1fea-1fd2-4b50-a224-cad42922ff28" providerId="ADAL" clId="{8814F513-297F-1D44-8B7D-ECA1443CDACB}" dt="2024-07-23T03:40:01.380" v="2369" actId="478"/>
          <ac:spMkLst>
            <pc:docMk/>
            <pc:sldMk cId="576625558" sldId="266"/>
            <ac:spMk id="127" creationId="{00000000-0000-0000-0000-000000000000}"/>
          </ac:spMkLst>
        </pc:spChg>
        <pc:spChg chg="del">
          <ac:chgData name="어수행" userId="af2d1fea-1fd2-4b50-a224-cad42922ff28" providerId="ADAL" clId="{8814F513-297F-1D44-8B7D-ECA1443CDACB}" dt="2024-07-23T03:39:58.637" v="2368" actId="478"/>
          <ac:spMkLst>
            <pc:docMk/>
            <pc:sldMk cId="576625558" sldId="266"/>
            <ac:spMk id="129" creationId="{00000000-0000-0000-0000-000000000000}"/>
          </ac:spMkLst>
        </pc:spChg>
        <pc:spChg chg="del">
          <ac:chgData name="어수행" userId="af2d1fea-1fd2-4b50-a224-cad42922ff28" providerId="ADAL" clId="{8814F513-297F-1D44-8B7D-ECA1443CDACB}" dt="2024-07-23T03:40:01.380" v="2369" actId="478"/>
          <ac:spMkLst>
            <pc:docMk/>
            <pc:sldMk cId="576625558" sldId="266"/>
            <ac:spMk id="130" creationId="{00000000-0000-0000-0000-000000000000}"/>
          </ac:spMkLst>
        </pc:spChg>
        <pc:spChg chg="add del">
          <ac:chgData name="어수행" userId="af2d1fea-1fd2-4b50-a224-cad42922ff28" providerId="ADAL" clId="{8814F513-297F-1D44-8B7D-ECA1443CDACB}" dt="2024-07-23T03:39:58.637" v="2368" actId="478"/>
          <ac:spMkLst>
            <pc:docMk/>
            <pc:sldMk cId="576625558" sldId="266"/>
            <ac:spMk id="131" creationId="{00000000-0000-0000-0000-000000000000}"/>
          </ac:spMkLst>
        </pc:spChg>
        <pc:picChg chg="mod">
          <ac:chgData name="어수행" userId="af2d1fea-1fd2-4b50-a224-cad42922ff28" providerId="ADAL" clId="{8814F513-297F-1D44-8B7D-ECA1443CDACB}" dt="2024-07-23T03:40:12.110" v="2374" actId="14100"/>
          <ac:picMkLst>
            <pc:docMk/>
            <pc:sldMk cId="576625558" sldId="266"/>
            <ac:picMk id="2" creationId="{B1C03B2A-FC71-B458-CC8B-998F06E78A41}"/>
          </ac:picMkLst>
        </pc:picChg>
        <pc:picChg chg="add del">
          <ac:chgData name="어수행" userId="af2d1fea-1fd2-4b50-a224-cad42922ff28" providerId="ADAL" clId="{8814F513-297F-1D44-8B7D-ECA1443CDACB}" dt="2024-07-23T03:39:58.637" v="2368" actId="478"/>
          <ac:picMkLst>
            <pc:docMk/>
            <pc:sldMk cId="576625558" sldId="266"/>
            <ac:picMk id="128" creationId="{00000000-0000-0000-0000-000000000000}"/>
          </ac:picMkLst>
        </pc:picChg>
        <pc:picChg chg="add mod">
          <ac:chgData name="어수행" userId="af2d1fea-1fd2-4b50-a224-cad42922ff28" providerId="ADAL" clId="{8814F513-297F-1D44-8B7D-ECA1443CDACB}" dt="2024-07-23T03:40:03.918" v="2370" actId="1076"/>
          <ac:picMkLst>
            <pc:docMk/>
            <pc:sldMk cId="576625558" sldId="266"/>
            <ac:picMk id="20482" creationId="{10F82C20-E7C9-BA17-B742-7A9ADD6578F1}"/>
          </ac:picMkLst>
        </pc:picChg>
      </pc:sldChg>
      <pc:sldChg chg="modSp add mod">
        <pc:chgData name="어수행" userId="af2d1fea-1fd2-4b50-a224-cad42922ff28" providerId="ADAL" clId="{8814F513-297F-1D44-8B7D-ECA1443CDACB}" dt="2024-07-23T03:59:46.598" v="2721" actId="20577"/>
        <pc:sldMkLst>
          <pc:docMk/>
          <pc:sldMk cId="2065375080" sldId="266"/>
        </pc:sldMkLst>
        <pc:spChg chg="mod">
          <ac:chgData name="어수행" userId="af2d1fea-1fd2-4b50-a224-cad42922ff28" providerId="ADAL" clId="{8814F513-297F-1D44-8B7D-ECA1443CDACB}" dt="2024-07-23T03:59:46.598" v="2721" actId="20577"/>
          <ac:spMkLst>
            <pc:docMk/>
            <pc:sldMk cId="2065375080" sldId="266"/>
            <ac:spMk id="125" creationId="{00000000-0000-0000-0000-000000000000}"/>
          </ac:spMkLst>
        </pc:spChg>
      </pc:sldChg>
      <pc:sldChg chg="del">
        <pc:chgData name="어수행" userId="af2d1fea-1fd2-4b50-a224-cad42922ff28" providerId="ADAL" clId="{8814F513-297F-1D44-8B7D-ECA1443CDACB}" dt="2024-07-23T03:40:52.738" v="2376" actId="2696"/>
        <pc:sldMkLst>
          <pc:docMk/>
          <pc:sldMk cId="0" sldId="267"/>
        </pc:sldMkLst>
      </pc:sldChg>
      <pc:sldChg chg="modSp add del mod">
        <pc:chgData name="어수행" userId="af2d1fea-1fd2-4b50-a224-cad42922ff28" providerId="ADAL" clId="{8814F513-297F-1D44-8B7D-ECA1443CDACB}" dt="2024-07-23T05:36:40.974" v="3165" actId="1076"/>
        <pc:sldMkLst>
          <pc:docMk/>
          <pc:sldMk cId="0" sldId="268"/>
        </pc:sldMkLst>
        <pc:spChg chg="mod">
          <ac:chgData name="어수행" userId="af2d1fea-1fd2-4b50-a224-cad42922ff28" providerId="ADAL" clId="{8814F513-297F-1D44-8B7D-ECA1443CDACB}" dt="2024-07-23T05:36:40.974" v="3165" actId="1076"/>
          <ac:spMkLst>
            <pc:docMk/>
            <pc:sldMk cId="0" sldId="268"/>
            <ac:spMk id="147" creationId="{00000000-0000-0000-0000-000000000000}"/>
          </ac:spMkLst>
        </pc:spChg>
      </pc:sldChg>
      <pc:sldChg chg="del">
        <pc:chgData name="어수행" userId="af2d1fea-1fd2-4b50-a224-cad42922ff28" providerId="ADAL" clId="{8814F513-297F-1D44-8B7D-ECA1443CDACB}" dt="2024-07-22T11:38:10.529" v="761" actId="2696"/>
        <pc:sldMkLst>
          <pc:docMk/>
          <pc:sldMk cId="0" sldId="269"/>
        </pc:sldMkLst>
      </pc:sldChg>
      <pc:sldChg chg="del">
        <pc:chgData name="어수행" userId="af2d1fea-1fd2-4b50-a224-cad42922ff28" providerId="ADAL" clId="{8814F513-297F-1D44-8B7D-ECA1443CDACB}" dt="2024-07-22T11:38:10.529" v="761" actId="2696"/>
        <pc:sldMkLst>
          <pc:docMk/>
          <pc:sldMk cId="0" sldId="270"/>
        </pc:sldMkLst>
      </pc:sldChg>
      <pc:sldChg chg="del">
        <pc:chgData name="어수행" userId="af2d1fea-1fd2-4b50-a224-cad42922ff28" providerId="ADAL" clId="{8814F513-297F-1D44-8B7D-ECA1443CDACB}" dt="2024-07-22T11:38:10.529" v="761" actId="2696"/>
        <pc:sldMkLst>
          <pc:docMk/>
          <pc:sldMk cId="0" sldId="271"/>
        </pc:sldMkLst>
      </pc:sldChg>
      <pc:sldChg chg="del">
        <pc:chgData name="어수행" userId="af2d1fea-1fd2-4b50-a224-cad42922ff28" providerId="ADAL" clId="{8814F513-297F-1D44-8B7D-ECA1443CDACB}" dt="2024-07-22T11:38:08.826" v="760" actId="2696"/>
        <pc:sldMkLst>
          <pc:docMk/>
          <pc:sldMk cId="0" sldId="272"/>
        </pc:sldMkLst>
      </pc:sldChg>
      <pc:sldChg chg="del">
        <pc:chgData name="어수행" userId="af2d1fea-1fd2-4b50-a224-cad42922ff28" providerId="ADAL" clId="{8814F513-297F-1D44-8B7D-ECA1443CDACB}" dt="2024-07-22T11:38:06.433" v="759" actId="2696"/>
        <pc:sldMkLst>
          <pc:docMk/>
          <pc:sldMk cId="0" sldId="273"/>
        </pc:sldMkLst>
      </pc:sldChg>
      <pc:sldChg chg="del">
        <pc:chgData name="어수행" userId="af2d1fea-1fd2-4b50-a224-cad42922ff28" providerId="ADAL" clId="{8814F513-297F-1D44-8B7D-ECA1443CDACB}" dt="2024-07-22T11:38:06.433" v="759" actId="2696"/>
        <pc:sldMkLst>
          <pc:docMk/>
          <pc:sldMk cId="0" sldId="274"/>
        </pc:sldMkLst>
      </pc:sldChg>
      <pc:sldChg chg="del">
        <pc:chgData name="어수행" userId="af2d1fea-1fd2-4b50-a224-cad42922ff28" providerId="ADAL" clId="{8814F513-297F-1D44-8B7D-ECA1443CDACB}" dt="2024-07-22T11:38:06.433" v="759" actId="2696"/>
        <pc:sldMkLst>
          <pc:docMk/>
          <pc:sldMk cId="0" sldId="275"/>
        </pc:sldMkLst>
      </pc:sldChg>
      <pc:sldChg chg="del">
        <pc:chgData name="어수행" userId="af2d1fea-1fd2-4b50-a224-cad42922ff28" providerId="ADAL" clId="{8814F513-297F-1D44-8B7D-ECA1443CDACB}" dt="2024-07-22T11:38:04.661" v="758" actId="2696"/>
        <pc:sldMkLst>
          <pc:docMk/>
          <pc:sldMk cId="0" sldId="276"/>
        </pc:sldMkLst>
      </pc:sldChg>
      <pc:sldChg chg="del">
        <pc:chgData name="어수행" userId="af2d1fea-1fd2-4b50-a224-cad42922ff28" providerId="ADAL" clId="{8814F513-297F-1D44-8B7D-ECA1443CDACB}" dt="2024-07-22T11:38:04.661" v="758" actId="2696"/>
        <pc:sldMkLst>
          <pc:docMk/>
          <pc:sldMk cId="0" sldId="277"/>
        </pc:sldMkLst>
      </pc:sldChg>
      <pc:sldChg chg="del">
        <pc:chgData name="어수행" userId="af2d1fea-1fd2-4b50-a224-cad42922ff28" providerId="ADAL" clId="{8814F513-297F-1D44-8B7D-ECA1443CDACB}" dt="2024-07-22T11:38:04.661" v="758" actId="2696"/>
        <pc:sldMkLst>
          <pc:docMk/>
          <pc:sldMk cId="0" sldId="278"/>
        </pc:sldMkLst>
      </pc:sldChg>
      <pc:sldChg chg="del">
        <pc:chgData name="어수행" userId="af2d1fea-1fd2-4b50-a224-cad42922ff28" providerId="ADAL" clId="{8814F513-297F-1D44-8B7D-ECA1443CDACB}" dt="2024-07-22T11:38:04.661" v="758" actId="2696"/>
        <pc:sldMkLst>
          <pc:docMk/>
          <pc:sldMk cId="0" sldId="279"/>
        </pc:sldMkLst>
      </pc:sldChg>
      <pc:sldChg chg="del">
        <pc:chgData name="어수행" userId="af2d1fea-1fd2-4b50-a224-cad42922ff28" providerId="ADAL" clId="{8814F513-297F-1D44-8B7D-ECA1443CDACB}" dt="2024-07-22T11:38:04.661" v="758" actId="2696"/>
        <pc:sldMkLst>
          <pc:docMk/>
          <pc:sldMk cId="0" sldId="280"/>
        </pc:sldMkLst>
      </pc:sldChg>
      <pc:sldChg chg="del">
        <pc:chgData name="어수행" userId="af2d1fea-1fd2-4b50-a224-cad42922ff28" providerId="ADAL" clId="{8814F513-297F-1D44-8B7D-ECA1443CDACB}" dt="2024-07-22T11:38:01.767" v="757" actId="2696"/>
        <pc:sldMkLst>
          <pc:docMk/>
          <pc:sldMk cId="0" sldId="281"/>
        </pc:sldMkLst>
      </pc:sldChg>
      <pc:sldChg chg="del">
        <pc:chgData name="어수행" userId="af2d1fea-1fd2-4b50-a224-cad42922ff28" providerId="ADAL" clId="{8814F513-297F-1D44-8B7D-ECA1443CDACB}" dt="2024-07-22T11:38:00.485" v="754" actId="2696"/>
        <pc:sldMkLst>
          <pc:docMk/>
          <pc:sldMk cId="0" sldId="282"/>
        </pc:sldMkLst>
      </pc:sldChg>
      <pc:sldChg chg="del">
        <pc:chgData name="어수행" userId="af2d1fea-1fd2-4b50-a224-cad42922ff28" providerId="ADAL" clId="{8814F513-297F-1D44-8B7D-ECA1443CDACB}" dt="2024-07-22T11:38:00.763" v="755" actId="2696"/>
        <pc:sldMkLst>
          <pc:docMk/>
          <pc:sldMk cId="0" sldId="283"/>
        </pc:sldMkLst>
      </pc:sldChg>
      <pc:sldChg chg="del">
        <pc:chgData name="어수행" userId="af2d1fea-1fd2-4b50-a224-cad42922ff28" providerId="ADAL" clId="{8814F513-297F-1D44-8B7D-ECA1443CDACB}" dt="2024-07-22T11:38:01.234" v="756" actId="2696"/>
        <pc:sldMkLst>
          <pc:docMk/>
          <pc:sldMk cId="0" sldId="284"/>
        </pc:sldMkLst>
      </pc:sldChg>
      <pc:sldChg chg="del">
        <pc:chgData name="어수행" userId="af2d1fea-1fd2-4b50-a224-cad42922ff28" providerId="ADAL" clId="{8814F513-297F-1D44-8B7D-ECA1443CDACB}" dt="2024-07-22T11:37:59.311" v="753" actId="2696"/>
        <pc:sldMkLst>
          <pc:docMk/>
          <pc:sldMk cId="0" sldId="285"/>
        </pc:sldMkLst>
      </pc:sldChg>
      <pc:sldChg chg="del">
        <pc:chgData name="어수행" userId="af2d1fea-1fd2-4b50-a224-cad42922ff28" providerId="ADAL" clId="{8814F513-297F-1D44-8B7D-ECA1443CDACB}" dt="2024-07-22T11:37:58.692" v="752" actId="2696"/>
        <pc:sldMkLst>
          <pc:docMk/>
          <pc:sldMk cId="0" sldId="286"/>
        </pc:sldMkLst>
      </pc:sldChg>
      <pc:sldChg chg="del">
        <pc:chgData name="어수행" userId="af2d1fea-1fd2-4b50-a224-cad42922ff28" providerId="ADAL" clId="{8814F513-297F-1D44-8B7D-ECA1443CDACB}" dt="2024-07-22T11:37:58.118" v="751" actId="2696"/>
        <pc:sldMkLst>
          <pc:docMk/>
          <pc:sldMk cId="0" sldId="287"/>
        </pc:sldMkLst>
      </pc:sldChg>
      <pc:sldChg chg="del">
        <pc:chgData name="어수행" userId="af2d1fea-1fd2-4b50-a224-cad42922ff28" providerId="ADAL" clId="{8814F513-297F-1D44-8B7D-ECA1443CDACB}" dt="2024-07-22T11:37:57.034" v="750" actId="2696"/>
        <pc:sldMkLst>
          <pc:docMk/>
          <pc:sldMk cId="0" sldId="288"/>
        </pc:sldMkLst>
      </pc:sldChg>
      <pc:sldChg chg="del">
        <pc:chgData name="어수행" userId="af2d1fea-1fd2-4b50-a224-cad42922ff28" providerId="ADAL" clId="{8814F513-297F-1D44-8B7D-ECA1443CDACB}" dt="2024-07-22T11:37:55.158" v="746" actId="2696"/>
        <pc:sldMkLst>
          <pc:docMk/>
          <pc:sldMk cId="0" sldId="289"/>
        </pc:sldMkLst>
      </pc:sldChg>
      <pc:sldChg chg="del">
        <pc:chgData name="어수행" userId="af2d1fea-1fd2-4b50-a224-cad42922ff28" providerId="ADAL" clId="{8814F513-297F-1D44-8B7D-ECA1443CDACB}" dt="2024-07-22T11:37:55.409" v="747" actId="2696"/>
        <pc:sldMkLst>
          <pc:docMk/>
          <pc:sldMk cId="0" sldId="290"/>
        </pc:sldMkLst>
      </pc:sldChg>
      <pc:sldChg chg="del">
        <pc:chgData name="어수행" userId="af2d1fea-1fd2-4b50-a224-cad42922ff28" providerId="ADAL" clId="{8814F513-297F-1D44-8B7D-ECA1443CDACB}" dt="2024-07-22T11:37:55.794" v="748" actId="2696"/>
        <pc:sldMkLst>
          <pc:docMk/>
          <pc:sldMk cId="0" sldId="291"/>
        </pc:sldMkLst>
      </pc:sldChg>
      <pc:sldChg chg="del">
        <pc:chgData name="어수행" userId="af2d1fea-1fd2-4b50-a224-cad42922ff28" providerId="ADAL" clId="{8814F513-297F-1D44-8B7D-ECA1443CDACB}" dt="2024-07-22T11:37:56.276" v="749" actId="2696"/>
        <pc:sldMkLst>
          <pc:docMk/>
          <pc:sldMk cId="0" sldId="292"/>
        </pc:sldMkLst>
      </pc:sldChg>
      <pc:sldChg chg="del">
        <pc:chgData name="어수행" userId="af2d1fea-1fd2-4b50-a224-cad42922ff28" providerId="ADAL" clId="{8814F513-297F-1D44-8B7D-ECA1443CDACB}" dt="2024-07-22T11:37:53.334" v="745" actId="2696"/>
        <pc:sldMkLst>
          <pc:docMk/>
          <pc:sldMk cId="0" sldId="293"/>
        </pc:sldMkLst>
      </pc:sldChg>
      <pc:sldChg chg="del">
        <pc:chgData name="어수행" userId="af2d1fea-1fd2-4b50-a224-cad42922ff28" providerId="ADAL" clId="{8814F513-297F-1D44-8B7D-ECA1443CDACB}" dt="2024-07-22T11:37:52.835" v="744" actId="2696"/>
        <pc:sldMkLst>
          <pc:docMk/>
          <pc:sldMk cId="0" sldId="294"/>
        </pc:sldMkLst>
      </pc:sldChg>
      <pc:sldChg chg="del">
        <pc:chgData name="어수행" userId="af2d1fea-1fd2-4b50-a224-cad42922ff28" providerId="ADAL" clId="{8814F513-297F-1D44-8B7D-ECA1443CDACB}" dt="2024-07-22T11:37:52.329" v="743" actId="2696"/>
        <pc:sldMkLst>
          <pc:docMk/>
          <pc:sldMk cId="0" sldId="295"/>
        </pc:sldMkLst>
      </pc:sldChg>
      <pc:sldChg chg="del">
        <pc:chgData name="어수행" userId="af2d1fea-1fd2-4b50-a224-cad42922ff28" providerId="ADAL" clId="{8814F513-297F-1D44-8B7D-ECA1443CDACB}" dt="2024-07-22T11:37:49.989" v="739" actId="2696"/>
        <pc:sldMkLst>
          <pc:docMk/>
          <pc:sldMk cId="0" sldId="296"/>
        </pc:sldMkLst>
      </pc:sldChg>
      <pc:sldChg chg="del">
        <pc:chgData name="어수행" userId="af2d1fea-1fd2-4b50-a224-cad42922ff28" providerId="ADAL" clId="{8814F513-297F-1D44-8B7D-ECA1443CDACB}" dt="2024-07-22T11:37:50.273" v="740" actId="2696"/>
        <pc:sldMkLst>
          <pc:docMk/>
          <pc:sldMk cId="0" sldId="297"/>
        </pc:sldMkLst>
      </pc:sldChg>
      <pc:sldChg chg="del">
        <pc:chgData name="어수행" userId="af2d1fea-1fd2-4b50-a224-cad42922ff28" providerId="ADAL" clId="{8814F513-297F-1D44-8B7D-ECA1443CDACB}" dt="2024-07-22T11:37:50.592" v="741" actId="2696"/>
        <pc:sldMkLst>
          <pc:docMk/>
          <pc:sldMk cId="0" sldId="298"/>
        </pc:sldMkLst>
      </pc:sldChg>
      <pc:sldChg chg="del">
        <pc:chgData name="어수행" userId="af2d1fea-1fd2-4b50-a224-cad42922ff28" providerId="ADAL" clId="{8814F513-297F-1D44-8B7D-ECA1443CDACB}" dt="2024-07-22T11:37:51.041" v="742" actId="2696"/>
        <pc:sldMkLst>
          <pc:docMk/>
          <pc:sldMk cId="0" sldId="299"/>
        </pc:sldMkLst>
      </pc:sldChg>
      <pc:sldChg chg="del">
        <pc:chgData name="어수행" userId="af2d1fea-1fd2-4b50-a224-cad42922ff28" providerId="ADAL" clId="{8814F513-297F-1D44-8B7D-ECA1443CDACB}" dt="2024-07-22T11:37:48.824" v="738" actId="2696"/>
        <pc:sldMkLst>
          <pc:docMk/>
          <pc:sldMk cId="0" sldId="300"/>
        </pc:sldMkLst>
      </pc:sldChg>
      <pc:sldChg chg="del">
        <pc:chgData name="어수행" userId="af2d1fea-1fd2-4b50-a224-cad42922ff28" providerId="ADAL" clId="{8814F513-297F-1D44-8B7D-ECA1443CDACB}" dt="2024-07-22T11:37:48.019" v="737" actId="2696"/>
        <pc:sldMkLst>
          <pc:docMk/>
          <pc:sldMk cId="0" sldId="301"/>
        </pc:sldMkLst>
      </pc:sldChg>
      <pc:sldChg chg="del">
        <pc:chgData name="어수행" userId="af2d1fea-1fd2-4b50-a224-cad42922ff28" providerId="ADAL" clId="{8814F513-297F-1D44-8B7D-ECA1443CDACB}" dt="2024-07-22T11:37:47.476" v="736" actId="2696"/>
        <pc:sldMkLst>
          <pc:docMk/>
          <pc:sldMk cId="0" sldId="302"/>
        </pc:sldMkLst>
      </pc:sldChg>
      <pc:sldChg chg="del">
        <pc:chgData name="어수행" userId="af2d1fea-1fd2-4b50-a224-cad42922ff28" providerId="ADAL" clId="{8814F513-297F-1D44-8B7D-ECA1443CDACB}" dt="2024-07-22T11:37:45.958" v="733" actId="2696"/>
        <pc:sldMkLst>
          <pc:docMk/>
          <pc:sldMk cId="0" sldId="303"/>
        </pc:sldMkLst>
      </pc:sldChg>
      <pc:sldChg chg="del">
        <pc:chgData name="어수행" userId="af2d1fea-1fd2-4b50-a224-cad42922ff28" providerId="ADAL" clId="{8814F513-297F-1D44-8B7D-ECA1443CDACB}" dt="2024-07-22T11:37:46.242" v="734" actId="2696"/>
        <pc:sldMkLst>
          <pc:docMk/>
          <pc:sldMk cId="0" sldId="304"/>
        </pc:sldMkLst>
      </pc:sldChg>
      <pc:sldChg chg="del">
        <pc:chgData name="어수행" userId="af2d1fea-1fd2-4b50-a224-cad42922ff28" providerId="ADAL" clId="{8814F513-297F-1D44-8B7D-ECA1443CDACB}" dt="2024-07-22T11:37:46.699" v="735" actId="2696"/>
        <pc:sldMkLst>
          <pc:docMk/>
          <pc:sldMk cId="0" sldId="305"/>
        </pc:sldMkLst>
      </pc:sldChg>
      <pc:sldChg chg="del">
        <pc:chgData name="어수행" userId="af2d1fea-1fd2-4b50-a224-cad42922ff28" providerId="ADAL" clId="{8814F513-297F-1D44-8B7D-ECA1443CDACB}" dt="2024-07-22T11:37:44.796" v="732" actId="2696"/>
        <pc:sldMkLst>
          <pc:docMk/>
          <pc:sldMk cId="0" sldId="306"/>
        </pc:sldMkLst>
      </pc:sldChg>
      <pc:sldChg chg="del">
        <pc:chgData name="어수행" userId="af2d1fea-1fd2-4b50-a224-cad42922ff28" providerId="ADAL" clId="{8814F513-297F-1D44-8B7D-ECA1443CDACB}" dt="2024-07-22T11:37:44.071" v="731" actId="2696"/>
        <pc:sldMkLst>
          <pc:docMk/>
          <pc:sldMk cId="0" sldId="307"/>
        </pc:sldMkLst>
      </pc:sldChg>
      <pc:sldChg chg="del">
        <pc:chgData name="어수행" userId="af2d1fea-1fd2-4b50-a224-cad42922ff28" providerId="ADAL" clId="{8814F513-297F-1D44-8B7D-ECA1443CDACB}" dt="2024-07-22T11:37:41.961" v="728" actId="2696"/>
        <pc:sldMkLst>
          <pc:docMk/>
          <pc:sldMk cId="0" sldId="308"/>
        </pc:sldMkLst>
      </pc:sldChg>
      <pc:sldChg chg="del">
        <pc:chgData name="어수행" userId="af2d1fea-1fd2-4b50-a224-cad42922ff28" providerId="ADAL" clId="{8814F513-297F-1D44-8B7D-ECA1443CDACB}" dt="2024-07-22T11:37:42.114" v="729" actId="2696"/>
        <pc:sldMkLst>
          <pc:docMk/>
          <pc:sldMk cId="0" sldId="309"/>
        </pc:sldMkLst>
      </pc:sldChg>
      <pc:sldChg chg="del">
        <pc:chgData name="어수행" userId="af2d1fea-1fd2-4b50-a224-cad42922ff28" providerId="ADAL" clId="{8814F513-297F-1D44-8B7D-ECA1443CDACB}" dt="2024-07-22T11:37:42.803" v="730" actId="2696"/>
        <pc:sldMkLst>
          <pc:docMk/>
          <pc:sldMk cId="0" sldId="310"/>
        </pc:sldMkLst>
      </pc:sldChg>
      <pc:sldChg chg="delSp mod">
        <pc:chgData name="어수행" userId="af2d1fea-1fd2-4b50-a224-cad42922ff28" providerId="ADAL" clId="{8814F513-297F-1D44-8B7D-ECA1443CDACB}" dt="2024-07-23T05:57:38.420" v="3298" actId="478"/>
        <pc:sldMkLst>
          <pc:docMk/>
          <pc:sldMk cId="0" sldId="311"/>
        </pc:sldMkLst>
        <pc:spChg chg="del">
          <ac:chgData name="어수행" userId="af2d1fea-1fd2-4b50-a224-cad42922ff28" providerId="ADAL" clId="{8814F513-297F-1D44-8B7D-ECA1443CDACB}" dt="2024-07-23T05:57:38.420" v="3298" actId="478"/>
          <ac:spMkLst>
            <pc:docMk/>
            <pc:sldMk cId="0" sldId="311"/>
            <ac:spMk id="469" creationId="{00000000-0000-0000-0000-000000000000}"/>
          </ac:spMkLst>
        </pc:spChg>
        <pc:picChg chg="del">
          <ac:chgData name="어수행" userId="af2d1fea-1fd2-4b50-a224-cad42922ff28" providerId="ADAL" clId="{8814F513-297F-1D44-8B7D-ECA1443CDACB}" dt="2024-07-23T05:57:38.420" v="3298" actId="478"/>
          <ac:picMkLst>
            <pc:docMk/>
            <pc:sldMk cId="0" sldId="311"/>
            <ac:picMk id="470" creationId="{00000000-0000-0000-0000-000000000000}"/>
          </ac:picMkLst>
        </pc:picChg>
      </pc:sldChg>
      <pc:sldChg chg="addSp modSp del mod">
        <pc:chgData name="어수행" userId="af2d1fea-1fd2-4b50-a224-cad42922ff28" providerId="ADAL" clId="{8814F513-297F-1D44-8B7D-ECA1443CDACB}" dt="2024-07-23T06:33:50.972" v="3369" actId="2696"/>
        <pc:sldMkLst>
          <pc:docMk/>
          <pc:sldMk cId="3253151359" sldId="312"/>
        </pc:sldMkLst>
        <pc:spChg chg="add mod">
          <ac:chgData name="어수행" userId="af2d1fea-1fd2-4b50-a224-cad42922ff28" providerId="ADAL" clId="{8814F513-297F-1D44-8B7D-ECA1443CDACB}" dt="2024-07-23T06:05:04.125" v="3324"/>
          <ac:spMkLst>
            <pc:docMk/>
            <pc:sldMk cId="3253151359" sldId="312"/>
            <ac:spMk id="3" creationId="{A93D781E-5F4A-CDED-26EC-D53C801CF2DD}"/>
          </ac:spMkLst>
        </pc:spChg>
        <pc:spChg chg="add mod">
          <ac:chgData name="어수행" userId="af2d1fea-1fd2-4b50-a224-cad42922ff28" providerId="ADAL" clId="{8814F513-297F-1D44-8B7D-ECA1443CDACB}" dt="2024-07-23T06:05:04.125" v="3324"/>
          <ac:spMkLst>
            <pc:docMk/>
            <pc:sldMk cId="3253151359" sldId="312"/>
            <ac:spMk id="5" creationId="{491DBF8C-921C-DDE8-B119-2E5F7FE5B02E}"/>
          </ac:spMkLst>
        </pc:spChg>
        <pc:spChg chg="add mod">
          <ac:chgData name="어수행" userId="af2d1fea-1fd2-4b50-a224-cad42922ff28" providerId="ADAL" clId="{8814F513-297F-1D44-8B7D-ECA1443CDACB}" dt="2024-07-23T06:05:04.125" v="3324"/>
          <ac:spMkLst>
            <pc:docMk/>
            <pc:sldMk cId="3253151359" sldId="312"/>
            <ac:spMk id="12" creationId="{9C1EFCAD-353A-2F6B-3646-C640007ABA9A}"/>
          </ac:spMkLst>
        </pc:spChg>
        <pc:spChg chg="add mod">
          <ac:chgData name="어수행" userId="af2d1fea-1fd2-4b50-a224-cad42922ff28" providerId="ADAL" clId="{8814F513-297F-1D44-8B7D-ECA1443CDACB}" dt="2024-07-23T06:05:04.125" v="3324"/>
          <ac:spMkLst>
            <pc:docMk/>
            <pc:sldMk cId="3253151359" sldId="312"/>
            <ac:spMk id="13" creationId="{81737816-F782-5A8D-6910-4990C0C7EACF}"/>
          </ac:spMkLst>
        </pc:spChg>
        <pc:spChg chg="add mod">
          <ac:chgData name="어수행" userId="af2d1fea-1fd2-4b50-a224-cad42922ff28" providerId="ADAL" clId="{8814F513-297F-1D44-8B7D-ECA1443CDACB}" dt="2024-07-23T06:05:04.125" v="3324"/>
          <ac:spMkLst>
            <pc:docMk/>
            <pc:sldMk cId="3253151359" sldId="312"/>
            <ac:spMk id="14" creationId="{E59E33AC-9E4A-53D0-D7A5-E2F803439EE6}"/>
          </ac:spMkLst>
        </pc:spChg>
        <pc:spChg chg="add mod">
          <ac:chgData name="어수행" userId="af2d1fea-1fd2-4b50-a224-cad42922ff28" providerId="ADAL" clId="{8814F513-297F-1D44-8B7D-ECA1443CDACB}" dt="2024-07-23T06:05:04.125" v="3324"/>
          <ac:spMkLst>
            <pc:docMk/>
            <pc:sldMk cId="3253151359" sldId="312"/>
            <ac:spMk id="15" creationId="{8B98FF7E-675C-8C5E-E06A-D3745CD8FAAC}"/>
          </ac:spMkLst>
        </pc:spChg>
        <pc:picChg chg="add mod">
          <ac:chgData name="어수행" userId="af2d1fea-1fd2-4b50-a224-cad42922ff28" providerId="ADAL" clId="{8814F513-297F-1D44-8B7D-ECA1443CDACB}" dt="2024-07-23T06:05:04.125" v="3324"/>
          <ac:picMkLst>
            <pc:docMk/>
            <pc:sldMk cId="3253151359" sldId="312"/>
            <ac:picMk id="2" creationId="{440028EE-C4D4-723C-98A0-433DD207C496}"/>
          </ac:picMkLst>
        </pc:picChg>
        <pc:picChg chg="add mod">
          <ac:chgData name="어수행" userId="af2d1fea-1fd2-4b50-a224-cad42922ff28" providerId="ADAL" clId="{8814F513-297F-1D44-8B7D-ECA1443CDACB}" dt="2024-07-23T06:05:04.125" v="3324"/>
          <ac:picMkLst>
            <pc:docMk/>
            <pc:sldMk cId="3253151359" sldId="312"/>
            <ac:picMk id="4" creationId="{6B4CDFEB-8094-E6D3-A950-1818E2B517CF}"/>
          </ac:picMkLst>
        </pc:picChg>
        <pc:picChg chg="add mod">
          <ac:chgData name="어수행" userId="af2d1fea-1fd2-4b50-a224-cad42922ff28" providerId="ADAL" clId="{8814F513-297F-1D44-8B7D-ECA1443CDACB}" dt="2024-07-23T06:05:04.125" v="3324"/>
          <ac:picMkLst>
            <pc:docMk/>
            <pc:sldMk cId="3253151359" sldId="312"/>
            <ac:picMk id="6" creationId="{FAD94C8D-75FF-CF95-DF4B-4A37DDB5AF4C}"/>
          </ac:picMkLst>
        </pc:picChg>
        <pc:picChg chg="mod">
          <ac:chgData name="어수행" userId="af2d1fea-1fd2-4b50-a224-cad42922ff28" providerId="ADAL" clId="{8814F513-297F-1D44-8B7D-ECA1443CDACB}" dt="2024-07-23T05:36:47.846" v="3166" actId="1076"/>
          <ac:picMkLst>
            <pc:docMk/>
            <pc:sldMk cId="3253151359" sldId="312"/>
            <ac:picMk id="7" creationId="{989A7D76-49FF-E2D2-B822-1FD5AAF1EFB7}"/>
          </ac:picMkLst>
        </pc:picChg>
        <pc:picChg chg="add mod">
          <ac:chgData name="어수행" userId="af2d1fea-1fd2-4b50-a224-cad42922ff28" providerId="ADAL" clId="{8814F513-297F-1D44-8B7D-ECA1443CDACB}" dt="2024-07-23T06:05:04.125" v="3324"/>
          <ac:picMkLst>
            <pc:docMk/>
            <pc:sldMk cId="3253151359" sldId="312"/>
            <ac:picMk id="9" creationId="{C98E8DBB-33EC-070A-FF9D-371238D4DA9E}"/>
          </ac:picMkLst>
        </pc:picChg>
        <pc:picChg chg="add mod">
          <ac:chgData name="어수행" userId="af2d1fea-1fd2-4b50-a224-cad42922ff28" providerId="ADAL" clId="{8814F513-297F-1D44-8B7D-ECA1443CDACB}" dt="2024-07-23T06:05:04.125" v="3324"/>
          <ac:picMkLst>
            <pc:docMk/>
            <pc:sldMk cId="3253151359" sldId="312"/>
            <ac:picMk id="10" creationId="{668FEEF8-2468-CC98-EEF7-60A6A545A729}"/>
          </ac:picMkLst>
        </pc:picChg>
        <pc:picChg chg="add mod">
          <ac:chgData name="어수행" userId="af2d1fea-1fd2-4b50-a224-cad42922ff28" providerId="ADAL" clId="{8814F513-297F-1D44-8B7D-ECA1443CDACB}" dt="2024-07-23T06:05:04.125" v="3324"/>
          <ac:picMkLst>
            <pc:docMk/>
            <pc:sldMk cId="3253151359" sldId="312"/>
            <ac:picMk id="11" creationId="{B94EC25E-0A4C-EFED-5C4C-FE472F83AAB2}"/>
          </ac:picMkLst>
        </pc:picChg>
        <pc:picChg chg="add mod">
          <ac:chgData name="어수행" userId="af2d1fea-1fd2-4b50-a224-cad42922ff28" providerId="ADAL" clId="{8814F513-297F-1D44-8B7D-ECA1443CDACB}" dt="2024-07-23T06:05:04.125" v="3324"/>
          <ac:picMkLst>
            <pc:docMk/>
            <pc:sldMk cId="3253151359" sldId="312"/>
            <ac:picMk id="16" creationId="{9A3F4EAC-ADC7-A03B-BFA2-92A4E422695C}"/>
          </ac:picMkLst>
        </pc:picChg>
      </pc:sldChg>
      <pc:sldChg chg="addSp modSp del mod">
        <pc:chgData name="어수행" userId="af2d1fea-1fd2-4b50-a224-cad42922ff28" providerId="ADAL" clId="{8814F513-297F-1D44-8B7D-ECA1443CDACB}" dt="2024-07-23T05:36:50.449" v="3167" actId="2696"/>
        <pc:sldMkLst>
          <pc:docMk/>
          <pc:sldMk cId="1060619454" sldId="313"/>
        </pc:sldMkLst>
        <pc:spChg chg="add mod">
          <ac:chgData name="어수행" userId="af2d1fea-1fd2-4b50-a224-cad42922ff28" providerId="ADAL" clId="{8814F513-297F-1D44-8B7D-ECA1443CDACB}" dt="2024-07-22T11:38:30.619" v="767" actId="1076"/>
          <ac:spMkLst>
            <pc:docMk/>
            <pc:sldMk cId="1060619454" sldId="313"/>
            <ac:spMk id="7" creationId="{30C1F8CB-AB62-FB8D-C588-B9AA9489E53A}"/>
          </ac:spMkLst>
        </pc:spChg>
      </pc:sldChg>
      <pc:sldChg chg="addSp delSp modSp mod">
        <pc:chgData name="어수행" userId="af2d1fea-1fd2-4b50-a224-cad42922ff28" providerId="ADAL" clId="{8814F513-297F-1D44-8B7D-ECA1443CDACB}" dt="2024-07-23T02:01:23.898" v="1345" actId="1076"/>
        <pc:sldMkLst>
          <pc:docMk/>
          <pc:sldMk cId="2064010374" sldId="314"/>
        </pc:sldMkLst>
        <pc:spChg chg="add del mod">
          <ac:chgData name="어수행" userId="af2d1fea-1fd2-4b50-a224-cad42922ff28" providerId="ADAL" clId="{8814F513-297F-1D44-8B7D-ECA1443CDACB}" dt="2024-07-23T01:42:37.646" v="1155" actId="478"/>
          <ac:spMkLst>
            <pc:docMk/>
            <pc:sldMk cId="2064010374" sldId="314"/>
            <ac:spMk id="4" creationId="{2A0D4F75-23C2-63F4-4372-381A9F854C08}"/>
          </ac:spMkLst>
        </pc:spChg>
        <pc:spChg chg="add del mod">
          <ac:chgData name="어수행" userId="af2d1fea-1fd2-4b50-a224-cad42922ff28" providerId="ADAL" clId="{8814F513-297F-1D44-8B7D-ECA1443CDACB}" dt="2024-07-23T01:42:37.646" v="1155" actId="478"/>
          <ac:spMkLst>
            <pc:docMk/>
            <pc:sldMk cId="2064010374" sldId="314"/>
            <ac:spMk id="6" creationId="{2EBEE242-87C8-393C-E2DF-AC189C123891}"/>
          </ac:spMkLst>
        </pc:spChg>
        <pc:spChg chg="add del mod">
          <ac:chgData name="어수행" userId="af2d1fea-1fd2-4b50-a224-cad42922ff28" providerId="ADAL" clId="{8814F513-297F-1D44-8B7D-ECA1443CDACB}" dt="2024-07-23T01:42:37.646" v="1155" actId="478"/>
          <ac:spMkLst>
            <pc:docMk/>
            <pc:sldMk cId="2064010374" sldId="314"/>
            <ac:spMk id="7" creationId="{2BF4D3D1-7D8D-7CA4-E459-1C9DB70904BE}"/>
          </ac:spMkLst>
        </pc:spChg>
        <pc:spChg chg="del mod">
          <ac:chgData name="어수행" userId="af2d1fea-1fd2-4b50-a224-cad42922ff28" providerId="ADAL" clId="{8814F513-297F-1D44-8B7D-ECA1443CDACB}" dt="2024-07-22T10:31:21.697" v="255" actId="478"/>
          <ac:spMkLst>
            <pc:docMk/>
            <pc:sldMk cId="2064010374" sldId="314"/>
            <ac:spMk id="8" creationId="{3FEA7B84-6825-8A17-565E-1EFAC523529E}"/>
          </ac:spMkLst>
        </pc:spChg>
        <pc:spChg chg="add del mod">
          <ac:chgData name="어수행" userId="af2d1fea-1fd2-4b50-a224-cad42922ff28" providerId="ADAL" clId="{8814F513-297F-1D44-8B7D-ECA1443CDACB}" dt="2024-07-23T01:42:37.646" v="1155" actId="478"/>
          <ac:spMkLst>
            <pc:docMk/>
            <pc:sldMk cId="2064010374" sldId="314"/>
            <ac:spMk id="12" creationId="{A83D4430-8D67-BA30-13EF-CEE5DAAB018D}"/>
          </ac:spMkLst>
        </pc:spChg>
        <pc:spChg chg="add del mod">
          <ac:chgData name="어수행" userId="af2d1fea-1fd2-4b50-a224-cad42922ff28" providerId="ADAL" clId="{8814F513-297F-1D44-8B7D-ECA1443CDACB}" dt="2024-07-23T01:42:37.646" v="1155" actId="478"/>
          <ac:spMkLst>
            <pc:docMk/>
            <pc:sldMk cId="2064010374" sldId="314"/>
            <ac:spMk id="13" creationId="{DE945A44-5611-2A24-AA07-33B0B2166CFF}"/>
          </ac:spMkLst>
        </pc:spChg>
        <pc:spChg chg="add del mod">
          <ac:chgData name="어수행" userId="af2d1fea-1fd2-4b50-a224-cad42922ff28" providerId="ADAL" clId="{8814F513-297F-1D44-8B7D-ECA1443CDACB}" dt="2024-07-23T01:42:37.646" v="1155" actId="478"/>
          <ac:spMkLst>
            <pc:docMk/>
            <pc:sldMk cId="2064010374" sldId="314"/>
            <ac:spMk id="14" creationId="{B89938E0-3742-49BB-14DC-E9109779BA4B}"/>
          </ac:spMkLst>
        </pc:spChg>
        <pc:spChg chg="add del mod">
          <ac:chgData name="어수행" userId="af2d1fea-1fd2-4b50-a224-cad42922ff28" providerId="ADAL" clId="{8814F513-297F-1D44-8B7D-ECA1443CDACB}" dt="2024-07-23T01:42:37.646" v="1155" actId="478"/>
          <ac:spMkLst>
            <pc:docMk/>
            <pc:sldMk cId="2064010374" sldId="314"/>
            <ac:spMk id="15" creationId="{3979ECDB-AFC1-2366-7479-AB639E20DD28}"/>
          </ac:spMkLst>
        </pc:spChg>
        <pc:spChg chg="add del mod">
          <ac:chgData name="어수행" userId="af2d1fea-1fd2-4b50-a224-cad42922ff28" providerId="ADAL" clId="{8814F513-297F-1D44-8B7D-ECA1443CDACB}" dt="2024-07-23T01:42:37.646" v="1155" actId="478"/>
          <ac:spMkLst>
            <pc:docMk/>
            <pc:sldMk cId="2064010374" sldId="314"/>
            <ac:spMk id="16" creationId="{DB98D642-1F49-1580-2AE2-A43DB1BD81C4}"/>
          </ac:spMkLst>
        </pc:spChg>
        <pc:spChg chg="add del mod">
          <ac:chgData name="어수행" userId="af2d1fea-1fd2-4b50-a224-cad42922ff28" providerId="ADAL" clId="{8814F513-297F-1D44-8B7D-ECA1443CDACB}" dt="2024-07-23T01:42:37.646" v="1155" actId="478"/>
          <ac:spMkLst>
            <pc:docMk/>
            <pc:sldMk cId="2064010374" sldId="314"/>
            <ac:spMk id="17" creationId="{03630799-B378-73D6-9FA5-2983482A522D}"/>
          </ac:spMkLst>
        </pc:spChg>
        <pc:spChg chg="add del mod">
          <ac:chgData name="어수행" userId="af2d1fea-1fd2-4b50-a224-cad42922ff28" providerId="ADAL" clId="{8814F513-297F-1D44-8B7D-ECA1443CDACB}" dt="2024-07-23T01:42:37.646" v="1155" actId="478"/>
          <ac:spMkLst>
            <pc:docMk/>
            <pc:sldMk cId="2064010374" sldId="314"/>
            <ac:spMk id="18" creationId="{CFB54AFD-BC37-7FFC-ABD1-B8F044519880}"/>
          </ac:spMkLst>
        </pc:spChg>
        <pc:spChg chg="mod">
          <ac:chgData name="어수행" userId="af2d1fea-1fd2-4b50-a224-cad42922ff28" providerId="ADAL" clId="{8814F513-297F-1D44-8B7D-ECA1443CDACB}" dt="2024-07-22T10:31:13.575" v="252" actId="20577"/>
          <ac:spMkLst>
            <pc:docMk/>
            <pc:sldMk cId="2064010374" sldId="314"/>
            <ac:spMk id="60" creationId="{00000000-0000-0000-0000-000000000000}"/>
          </ac:spMkLst>
        </pc:spChg>
        <pc:picChg chg="add mod">
          <ac:chgData name="어수행" userId="af2d1fea-1fd2-4b50-a224-cad42922ff28" providerId="ADAL" clId="{8814F513-297F-1D44-8B7D-ECA1443CDACB}" dt="2024-07-23T02:01:23.898" v="1345" actId="1076"/>
          <ac:picMkLst>
            <pc:docMk/>
            <pc:sldMk cId="2064010374" sldId="314"/>
            <ac:picMk id="2" creationId="{1FCD2427-2C17-86C4-6719-42369DD4671A}"/>
          </ac:picMkLst>
        </pc:picChg>
        <pc:picChg chg="add del mod">
          <ac:chgData name="어수행" userId="af2d1fea-1fd2-4b50-a224-cad42922ff28" providerId="ADAL" clId="{8814F513-297F-1D44-8B7D-ECA1443CDACB}" dt="2024-07-22T10:25:37.752" v="199" actId="478"/>
          <ac:picMkLst>
            <pc:docMk/>
            <pc:sldMk cId="2064010374" sldId="314"/>
            <ac:picMk id="2" creationId="{74F2BC1C-47CE-7C14-C6CD-1F8C455E83D1}"/>
          </ac:picMkLst>
        </pc:picChg>
        <pc:picChg chg="add del mod">
          <ac:chgData name="어수행" userId="af2d1fea-1fd2-4b50-a224-cad42922ff28" providerId="ADAL" clId="{8814F513-297F-1D44-8B7D-ECA1443CDACB}" dt="2024-07-22T10:31:21.697" v="255" actId="478"/>
          <ac:picMkLst>
            <pc:docMk/>
            <pc:sldMk cId="2064010374" sldId="314"/>
            <ac:picMk id="3" creationId="{F9F156B0-8D85-D616-1DCE-ECA3D04A0B03}"/>
          </ac:picMkLst>
        </pc:picChg>
        <pc:picChg chg="add del mod">
          <ac:chgData name="어수행" userId="af2d1fea-1fd2-4b50-a224-cad42922ff28" providerId="ADAL" clId="{8814F513-297F-1D44-8B7D-ECA1443CDACB}" dt="2024-07-23T01:42:37.646" v="1155" actId="478"/>
          <ac:picMkLst>
            <pc:docMk/>
            <pc:sldMk cId="2064010374" sldId="314"/>
            <ac:picMk id="5" creationId="{59957C6E-59CB-E657-86E7-1E0CF0EB9131}"/>
          </ac:picMkLst>
        </pc:picChg>
        <pc:picChg chg="add mod">
          <ac:chgData name="어수행" userId="af2d1fea-1fd2-4b50-a224-cad42922ff28" providerId="ADAL" clId="{8814F513-297F-1D44-8B7D-ECA1443CDACB}" dt="2024-07-23T02:01:22.182" v="1344" actId="1076"/>
          <ac:picMkLst>
            <pc:docMk/>
            <pc:sldMk cId="2064010374" sldId="314"/>
            <ac:picMk id="1026" creationId="{AE1EF3BC-7768-125F-430F-F1AD1D3263AC}"/>
          </ac:picMkLst>
        </pc:picChg>
        <pc:picChg chg="add del">
          <ac:chgData name="어수행" userId="af2d1fea-1fd2-4b50-a224-cad42922ff28" providerId="ADAL" clId="{8814F513-297F-1D44-8B7D-ECA1443CDACB}" dt="2024-07-23T01:52:28.692" v="1175" actId="478"/>
          <ac:picMkLst>
            <pc:docMk/>
            <pc:sldMk cId="2064010374" sldId="314"/>
            <ac:picMk id="1028" creationId="{9C29D0E7-638E-2672-79D8-595BAEDDAB47}"/>
          </ac:picMkLst>
        </pc:picChg>
        <pc:cxnChg chg="add del mod">
          <ac:chgData name="어수행" userId="af2d1fea-1fd2-4b50-a224-cad42922ff28" providerId="ADAL" clId="{8814F513-297F-1D44-8B7D-ECA1443CDACB}" dt="2024-07-23T01:42:37.646" v="1155" actId="478"/>
          <ac:cxnSpMkLst>
            <pc:docMk/>
            <pc:sldMk cId="2064010374" sldId="314"/>
            <ac:cxnSpMk id="9" creationId="{54642EE7-F359-FA4F-C7FC-3FCFF42C88BD}"/>
          </ac:cxnSpMkLst>
        </pc:cxnChg>
        <pc:cxnChg chg="add del mod">
          <ac:chgData name="어수행" userId="af2d1fea-1fd2-4b50-a224-cad42922ff28" providerId="ADAL" clId="{8814F513-297F-1D44-8B7D-ECA1443CDACB}" dt="2024-07-23T01:42:37.646" v="1155" actId="478"/>
          <ac:cxnSpMkLst>
            <pc:docMk/>
            <pc:sldMk cId="2064010374" sldId="314"/>
            <ac:cxnSpMk id="10" creationId="{68BAD345-05CE-C462-7A3A-D8E3A2A0DF8B}"/>
          </ac:cxnSpMkLst>
        </pc:cxnChg>
        <pc:cxnChg chg="add del mod">
          <ac:chgData name="어수행" userId="af2d1fea-1fd2-4b50-a224-cad42922ff28" providerId="ADAL" clId="{8814F513-297F-1D44-8B7D-ECA1443CDACB}" dt="2024-07-23T01:42:37.646" v="1155" actId="478"/>
          <ac:cxnSpMkLst>
            <pc:docMk/>
            <pc:sldMk cId="2064010374" sldId="314"/>
            <ac:cxnSpMk id="11" creationId="{8E9118D1-482A-FFA9-0432-0A7E21794679}"/>
          </ac:cxnSpMkLst>
        </pc:cxnChg>
      </pc:sldChg>
      <pc:sldChg chg="del">
        <pc:chgData name="어수행" userId="af2d1fea-1fd2-4b50-a224-cad42922ff28" providerId="ADAL" clId="{8814F513-297F-1D44-8B7D-ECA1443CDACB}" dt="2024-07-23T02:18:12.577" v="1429" actId="2696"/>
        <pc:sldMkLst>
          <pc:docMk/>
          <pc:sldMk cId="250350529" sldId="315"/>
        </pc:sldMkLst>
      </pc:sldChg>
      <pc:sldChg chg="addSp delSp modSp mod">
        <pc:chgData name="어수행" userId="af2d1fea-1fd2-4b50-a224-cad42922ff28" providerId="ADAL" clId="{8814F513-297F-1D44-8B7D-ECA1443CDACB}" dt="2024-07-23T03:56:33.011" v="2643" actId="6549"/>
        <pc:sldMkLst>
          <pc:docMk/>
          <pc:sldMk cId="434783760" sldId="316"/>
        </pc:sldMkLst>
        <pc:spChg chg="del">
          <ac:chgData name="어수행" userId="af2d1fea-1fd2-4b50-a224-cad42922ff28" providerId="ADAL" clId="{8814F513-297F-1D44-8B7D-ECA1443CDACB}" dt="2024-07-22T11:30:47.273" v="507" actId="478"/>
          <ac:spMkLst>
            <pc:docMk/>
            <pc:sldMk cId="434783760" sldId="316"/>
            <ac:spMk id="3" creationId="{B57CC569-6845-AA38-124A-F3350ABEC58F}"/>
          </ac:spMkLst>
        </pc:spChg>
        <pc:spChg chg="add mod">
          <ac:chgData name="어수행" userId="af2d1fea-1fd2-4b50-a224-cad42922ff28" providerId="ADAL" clId="{8814F513-297F-1D44-8B7D-ECA1443CDACB}" dt="2024-07-23T03:10:31.816" v="2146" actId="1076"/>
          <ac:spMkLst>
            <pc:docMk/>
            <pc:sldMk cId="434783760" sldId="316"/>
            <ac:spMk id="4" creationId="{0125D0F0-F138-F7EA-4BEA-09D497495F4F}"/>
          </ac:spMkLst>
        </pc:spChg>
        <pc:spChg chg="add del mod">
          <ac:chgData name="어수행" userId="af2d1fea-1fd2-4b50-a224-cad42922ff28" providerId="ADAL" clId="{8814F513-297F-1D44-8B7D-ECA1443CDACB}" dt="2024-07-22T11:35:00.019" v="568" actId="478"/>
          <ac:spMkLst>
            <pc:docMk/>
            <pc:sldMk cId="434783760" sldId="316"/>
            <ac:spMk id="5" creationId="{CBD4D356-5E95-2546-055F-0BA23447BB6C}"/>
          </ac:spMkLst>
        </pc:spChg>
        <pc:spChg chg="add del mod">
          <ac:chgData name="어수행" userId="af2d1fea-1fd2-4b50-a224-cad42922ff28" providerId="ADAL" clId="{8814F513-297F-1D44-8B7D-ECA1443CDACB}" dt="2024-07-23T03:05:35.606" v="2084" actId="478"/>
          <ac:spMkLst>
            <pc:docMk/>
            <pc:sldMk cId="434783760" sldId="316"/>
            <ac:spMk id="8" creationId="{C53B45A2-7809-0CDA-9B11-92D04880EF6F}"/>
          </ac:spMkLst>
        </pc:spChg>
        <pc:spChg chg="add del mod">
          <ac:chgData name="어수행" userId="af2d1fea-1fd2-4b50-a224-cad42922ff28" providerId="ADAL" clId="{8814F513-297F-1D44-8B7D-ECA1443CDACB}" dt="2024-07-23T03:09:23.901" v="2138" actId="478"/>
          <ac:spMkLst>
            <pc:docMk/>
            <pc:sldMk cId="434783760" sldId="316"/>
            <ac:spMk id="9" creationId="{9F25E5D4-E1D2-5FE3-598A-512C2FCAB821}"/>
          </ac:spMkLst>
        </pc:spChg>
        <pc:spChg chg="add del mod">
          <ac:chgData name="어수행" userId="af2d1fea-1fd2-4b50-a224-cad42922ff28" providerId="ADAL" clId="{8814F513-297F-1D44-8B7D-ECA1443CDACB}" dt="2024-07-23T03:09:23.901" v="2138" actId="478"/>
          <ac:spMkLst>
            <pc:docMk/>
            <pc:sldMk cId="434783760" sldId="316"/>
            <ac:spMk id="10" creationId="{7A149B2D-2E57-080A-C845-C304FF46BA66}"/>
          </ac:spMkLst>
        </pc:spChg>
        <pc:spChg chg="add del mod">
          <ac:chgData name="어수행" userId="af2d1fea-1fd2-4b50-a224-cad42922ff28" providerId="ADAL" clId="{8814F513-297F-1D44-8B7D-ECA1443CDACB}" dt="2024-07-23T03:09:23.901" v="2138" actId="478"/>
          <ac:spMkLst>
            <pc:docMk/>
            <pc:sldMk cId="434783760" sldId="316"/>
            <ac:spMk id="11" creationId="{8C9A01CF-E863-3EA0-FA63-4E7B7CCC3713}"/>
          </ac:spMkLst>
        </pc:spChg>
        <pc:spChg chg="add del mod">
          <ac:chgData name="어수행" userId="af2d1fea-1fd2-4b50-a224-cad42922ff28" providerId="ADAL" clId="{8814F513-297F-1D44-8B7D-ECA1443CDACB}" dt="2024-07-23T03:09:23.901" v="2138" actId="478"/>
          <ac:spMkLst>
            <pc:docMk/>
            <pc:sldMk cId="434783760" sldId="316"/>
            <ac:spMk id="12" creationId="{7199128B-18C6-F207-C4B3-D8F63327032E}"/>
          </ac:spMkLst>
        </pc:spChg>
        <pc:spChg chg="add del mod">
          <ac:chgData name="어수행" userId="af2d1fea-1fd2-4b50-a224-cad42922ff28" providerId="ADAL" clId="{8814F513-297F-1D44-8B7D-ECA1443CDACB}" dt="2024-07-23T03:09:23.901" v="2138" actId="478"/>
          <ac:spMkLst>
            <pc:docMk/>
            <pc:sldMk cId="434783760" sldId="316"/>
            <ac:spMk id="13" creationId="{B9927C72-0729-1F35-1AE1-B103526A8EB2}"/>
          </ac:spMkLst>
        </pc:spChg>
        <pc:spChg chg="mod">
          <ac:chgData name="어수행" userId="af2d1fea-1fd2-4b50-a224-cad42922ff28" providerId="ADAL" clId="{8814F513-297F-1D44-8B7D-ECA1443CDACB}" dt="2024-07-23T03:56:33.011" v="2643" actId="6549"/>
          <ac:spMkLst>
            <pc:docMk/>
            <pc:sldMk cId="434783760" sldId="316"/>
            <ac:spMk id="60" creationId="{00000000-0000-0000-0000-000000000000}"/>
          </ac:spMkLst>
        </pc:spChg>
        <pc:picChg chg="add mod">
          <ac:chgData name="어수행" userId="af2d1fea-1fd2-4b50-a224-cad42922ff28" providerId="ADAL" clId="{8814F513-297F-1D44-8B7D-ECA1443CDACB}" dt="2024-07-23T03:09:32.975" v="2142" actId="1076"/>
          <ac:picMkLst>
            <pc:docMk/>
            <pc:sldMk cId="434783760" sldId="316"/>
            <ac:picMk id="2" creationId="{648222A4-652D-43A3-2598-B0D017F980B8}"/>
          </ac:picMkLst>
        </pc:picChg>
        <pc:picChg chg="add del mod">
          <ac:chgData name="어수행" userId="af2d1fea-1fd2-4b50-a224-cad42922ff28" providerId="ADAL" clId="{8814F513-297F-1D44-8B7D-ECA1443CDACB}" dt="2024-07-22T11:34:40.328" v="543" actId="478"/>
          <ac:picMkLst>
            <pc:docMk/>
            <pc:sldMk cId="434783760" sldId="316"/>
            <ac:picMk id="2" creationId="{6531C3B5-CBD4-E5E7-024D-3B287075072F}"/>
          </ac:picMkLst>
        </pc:picChg>
        <pc:picChg chg="add del mod">
          <ac:chgData name="어수행" userId="af2d1fea-1fd2-4b50-a224-cad42922ff28" providerId="ADAL" clId="{8814F513-297F-1D44-8B7D-ECA1443CDACB}" dt="2024-07-22T11:34:40.328" v="543" actId="478"/>
          <ac:picMkLst>
            <pc:docMk/>
            <pc:sldMk cId="434783760" sldId="316"/>
            <ac:picMk id="6" creationId="{AB9C8906-5CD5-8D92-E95D-BE2E49A90669}"/>
          </ac:picMkLst>
        </pc:picChg>
        <pc:picChg chg="add del mod">
          <ac:chgData name="어수행" userId="af2d1fea-1fd2-4b50-a224-cad42922ff28" providerId="ADAL" clId="{8814F513-297F-1D44-8B7D-ECA1443CDACB}" dt="2024-07-22T11:34:40.328" v="543" actId="478"/>
          <ac:picMkLst>
            <pc:docMk/>
            <pc:sldMk cId="434783760" sldId="316"/>
            <ac:picMk id="7" creationId="{7B9B246F-BD8E-BE02-2C69-15D3C4EADC22}"/>
          </ac:picMkLst>
        </pc:picChg>
      </pc:sldChg>
      <pc:sldChg chg="del">
        <pc:chgData name="어수행" userId="af2d1fea-1fd2-4b50-a224-cad42922ff28" providerId="ADAL" clId="{8814F513-297F-1D44-8B7D-ECA1443CDACB}" dt="2024-07-23T03:05:14.737" v="2083" actId="2696"/>
        <pc:sldMkLst>
          <pc:docMk/>
          <pc:sldMk cId="2121824385" sldId="317"/>
        </pc:sldMkLst>
      </pc:sldChg>
      <pc:sldChg chg="del">
        <pc:chgData name="어수행" userId="af2d1fea-1fd2-4b50-a224-cad42922ff28" providerId="ADAL" clId="{8814F513-297F-1D44-8B7D-ECA1443CDACB}" dt="2024-07-23T05:35:23.687" v="3133" actId="2696"/>
        <pc:sldMkLst>
          <pc:docMk/>
          <pc:sldMk cId="4221540048" sldId="318"/>
        </pc:sldMkLst>
      </pc:sldChg>
      <pc:sldChg chg="del">
        <pc:chgData name="어수행" userId="af2d1fea-1fd2-4b50-a224-cad42922ff28" providerId="ADAL" clId="{8814F513-297F-1D44-8B7D-ECA1443CDACB}" dt="2024-07-23T05:35:24.224" v="3134" actId="2696"/>
        <pc:sldMkLst>
          <pc:docMk/>
          <pc:sldMk cId="2411178630" sldId="319"/>
        </pc:sldMkLst>
      </pc:sldChg>
      <pc:sldChg chg="del">
        <pc:chgData name="어수행" userId="af2d1fea-1fd2-4b50-a224-cad42922ff28" providerId="ADAL" clId="{8814F513-297F-1D44-8B7D-ECA1443CDACB}" dt="2024-07-23T05:36:02.090" v="3151" actId="2696"/>
        <pc:sldMkLst>
          <pc:docMk/>
          <pc:sldMk cId="2282903698" sldId="320"/>
        </pc:sldMkLst>
      </pc:sldChg>
      <pc:sldChg chg="add del">
        <pc:chgData name="어수행" userId="af2d1fea-1fd2-4b50-a224-cad42922ff28" providerId="ADAL" clId="{8814F513-297F-1D44-8B7D-ECA1443CDACB}" dt="2024-07-23T05:57:31.857" v="3297" actId="2696"/>
        <pc:sldMkLst>
          <pc:docMk/>
          <pc:sldMk cId="3573101379" sldId="321"/>
        </pc:sldMkLst>
      </pc:sldChg>
      <pc:sldChg chg="del">
        <pc:chgData name="어수행" userId="af2d1fea-1fd2-4b50-a224-cad42922ff28" providerId="ADAL" clId="{8814F513-297F-1D44-8B7D-ECA1443CDACB}" dt="2024-07-23T05:36:00.489" v="3150" actId="2696"/>
        <pc:sldMkLst>
          <pc:docMk/>
          <pc:sldMk cId="1429730915" sldId="322"/>
        </pc:sldMkLst>
      </pc:sldChg>
      <pc:sldChg chg="del">
        <pc:chgData name="어수행" userId="af2d1fea-1fd2-4b50-a224-cad42922ff28" providerId="ADAL" clId="{8814F513-297F-1D44-8B7D-ECA1443CDACB}" dt="2024-07-23T05:36:06.861" v="3154" actId="2696"/>
        <pc:sldMkLst>
          <pc:docMk/>
          <pc:sldMk cId="4140151996" sldId="323"/>
        </pc:sldMkLst>
      </pc:sldChg>
      <pc:sldChg chg="del">
        <pc:chgData name="어수행" userId="af2d1fea-1fd2-4b50-a224-cad42922ff28" providerId="ADAL" clId="{8814F513-297F-1D44-8B7D-ECA1443CDACB}" dt="2024-07-23T05:36:07.744" v="3155" actId="2696"/>
        <pc:sldMkLst>
          <pc:docMk/>
          <pc:sldMk cId="1377541198" sldId="325"/>
        </pc:sldMkLst>
      </pc:sldChg>
      <pc:sldChg chg="modSp mod ord">
        <pc:chgData name="어수행" userId="af2d1fea-1fd2-4b50-a224-cad42922ff28" providerId="ADAL" clId="{8814F513-297F-1D44-8B7D-ECA1443CDACB}" dt="2024-07-23T05:35:56.219" v="3149" actId="1076"/>
        <pc:sldMkLst>
          <pc:docMk/>
          <pc:sldMk cId="4131127109" sldId="326"/>
        </pc:sldMkLst>
        <pc:spChg chg="mod">
          <ac:chgData name="어수행" userId="af2d1fea-1fd2-4b50-a224-cad42922ff28" providerId="ADAL" clId="{8814F513-297F-1D44-8B7D-ECA1443CDACB}" dt="2024-07-23T05:35:56.219" v="3149" actId="1076"/>
          <ac:spMkLst>
            <pc:docMk/>
            <pc:sldMk cId="4131127109" sldId="326"/>
            <ac:spMk id="2" creationId="{226D4018-0C10-BBBA-1218-B5E21275DA17}"/>
          </ac:spMkLst>
        </pc:spChg>
        <pc:picChg chg="mod">
          <ac:chgData name="어수행" userId="af2d1fea-1fd2-4b50-a224-cad42922ff28" providerId="ADAL" clId="{8814F513-297F-1D44-8B7D-ECA1443CDACB}" dt="2024-07-23T05:35:48.892" v="3147" actId="1076"/>
          <ac:picMkLst>
            <pc:docMk/>
            <pc:sldMk cId="4131127109" sldId="326"/>
            <ac:picMk id="3" creationId="{2B3A117F-4960-919A-CB0F-17453B5F589A}"/>
          </ac:picMkLst>
        </pc:picChg>
        <pc:picChg chg="mod">
          <ac:chgData name="어수행" userId="af2d1fea-1fd2-4b50-a224-cad42922ff28" providerId="ADAL" clId="{8814F513-297F-1D44-8B7D-ECA1443CDACB}" dt="2024-07-23T05:35:51.276" v="3148" actId="1076"/>
          <ac:picMkLst>
            <pc:docMk/>
            <pc:sldMk cId="4131127109" sldId="326"/>
            <ac:picMk id="1026" creationId="{7973EEFB-168A-2DCC-7AA9-492C6736C0B1}"/>
          </ac:picMkLst>
        </pc:picChg>
      </pc:sldChg>
      <pc:sldChg chg="addSp delSp modSp add mod ord">
        <pc:chgData name="어수행" userId="af2d1fea-1fd2-4b50-a224-cad42922ff28" providerId="ADAL" clId="{8814F513-297F-1D44-8B7D-ECA1443CDACB}" dt="2024-07-22T11:30:30.580" v="505" actId="20577"/>
        <pc:sldMkLst>
          <pc:docMk/>
          <pc:sldMk cId="3056412391" sldId="327"/>
        </pc:sldMkLst>
        <pc:spChg chg="del">
          <ac:chgData name="어수행" userId="af2d1fea-1fd2-4b50-a224-cad42922ff28" providerId="ADAL" clId="{8814F513-297F-1D44-8B7D-ECA1443CDACB}" dt="2024-07-22T10:28:07.957" v="207" actId="478"/>
          <ac:spMkLst>
            <pc:docMk/>
            <pc:sldMk cId="3056412391" sldId="327"/>
            <ac:spMk id="8" creationId="{3FEA7B84-6825-8A17-565E-1EFAC523529E}"/>
          </ac:spMkLst>
        </pc:spChg>
        <pc:spChg chg="mod">
          <ac:chgData name="어수행" userId="af2d1fea-1fd2-4b50-a224-cad42922ff28" providerId="ADAL" clId="{8814F513-297F-1D44-8B7D-ECA1443CDACB}" dt="2024-07-22T11:30:30.580" v="505" actId="20577"/>
          <ac:spMkLst>
            <pc:docMk/>
            <pc:sldMk cId="3056412391" sldId="327"/>
            <ac:spMk id="60" creationId="{00000000-0000-0000-0000-000000000000}"/>
          </ac:spMkLst>
        </pc:spChg>
        <pc:picChg chg="add del mod">
          <ac:chgData name="어수행" userId="af2d1fea-1fd2-4b50-a224-cad42922ff28" providerId="ADAL" clId="{8814F513-297F-1D44-8B7D-ECA1443CDACB}" dt="2024-07-22T10:34:40.964" v="284" actId="478"/>
          <ac:picMkLst>
            <pc:docMk/>
            <pc:sldMk cId="3056412391" sldId="327"/>
            <ac:picMk id="2" creationId="{5C92CB7C-16CF-2495-52ED-5690FA134D5A}"/>
          </ac:picMkLst>
        </pc:picChg>
        <pc:picChg chg="del mod">
          <ac:chgData name="어수행" userId="af2d1fea-1fd2-4b50-a224-cad42922ff28" providerId="ADAL" clId="{8814F513-297F-1D44-8B7D-ECA1443CDACB}" dt="2024-07-22T10:34:15.796" v="280" actId="478"/>
          <ac:picMkLst>
            <pc:docMk/>
            <pc:sldMk cId="3056412391" sldId="327"/>
            <ac:picMk id="3" creationId="{F9F156B0-8D85-D616-1DCE-ECA3D04A0B03}"/>
          </ac:picMkLst>
        </pc:picChg>
        <pc:picChg chg="add mod">
          <ac:chgData name="어수행" userId="af2d1fea-1fd2-4b50-a224-cad42922ff28" providerId="ADAL" clId="{8814F513-297F-1D44-8B7D-ECA1443CDACB}" dt="2024-07-22T10:34:47.150" v="288" actId="1076"/>
          <ac:picMkLst>
            <pc:docMk/>
            <pc:sldMk cId="3056412391" sldId="327"/>
            <ac:picMk id="4" creationId="{C62DF5F0-EA6A-6634-4931-46E4E7FB32E2}"/>
          </ac:picMkLst>
        </pc:picChg>
      </pc:sldChg>
      <pc:sldChg chg="addSp delSp modSp add mod ord">
        <pc:chgData name="어수행" userId="af2d1fea-1fd2-4b50-a224-cad42922ff28" providerId="ADAL" clId="{8814F513-297F-1D44-8B7D-ECA1443CDACB}" dt="2024-07-23T02:10:18.713" v="1371" actId="20577"/>
        <pc:sldMkLst>
          <pc:docMk/>
          <pc:sldMk cId="3188627055" sldId="328"/>
        </pc:sldMkLst>
        <pc:spChg chg="add mod">
          <ac:chgData name="어수행" userId="af2d1fea-1fd2-4b50-a224-cad42922ff28" providerId="ADAL" clId="{8814F513-297F-1D44-8B7D-ECA1443CDACB}" dt="2024-07-23T02:10:18.713" v="1371" actId="20577"/>
          <ac:spMkLst>
            <pc:docMk/>
            <pc:sldMk cId="3188627055" sldId="328"/>
            <ac:spMk id="3" creationId="{97259802-8015-AD38-134C-684D1272E704}"/>
          </ac:spMkLst>
        </pc:spChg>
        <pc:spChg chg="add del mod">
          <ac:chgData name="어수행" userId="af2d1fea-1fd2-4b50-a224-cad42922ff28" providerId="ADAL" clId="{8814F513-297F-1D44-8B7D-ECA1443CDACB}" dt="2024-07-23T02:00:45.973" v="1331" actId="478"/>
          <ac:spMkLst>
            <pc:docMk/>
            <pc:sldMk cId="3188627055" sldId="328"/>
            <ac:spMk id="5" creationId="{13FBDDF0-B269-5C67-7E26-1A206F43CB24}"/>
          </ac:spMkLst>
        </pc:spChg>
        <pc:spChg chg="del mod">
          <ac:chgData name="어수행" userId="af2d1fea-1fd2-4b50-a224-cad42922ff28" providerId="ADAL" clId="{8814F513-297F-1D44-8B7D-ECA1443CDACB}" dt="2024-07-23T01:59:11.446" v="1209" actId="478"/>
          <ac:spMkLst>
            <pc:docMk/>
            <pc:sldMk cId="3188627055" sldId="328"/>
            <ac:spMk id="8" creationId="{3FEA7B84-6825-8A17-565E-1EFAC523529E}"/>
          </ac:spMkLst>
        </pc:spChg>
        <pc:spChg chg="mod">
          <ac:chgData name="어수행" userId="af2d1fea-1fd2-4b50-a224-cad42922ff28" providerId="ADAL" clId="{8814F513-297F-1D44-8B7D-ECA1443CDACB}" dt="2024-07-23T01:59:29.319" v="1247" actId="20577"/>
          <ac:spMkLst>
            <pc:docMk/>
            <pc:sldMk cId="3188627055" sldId="328"/>
            <ac:spMk id="60" creationId="{00000000-0000-0000-0000-000000000000}"/>
          </ac:spMkLst>
        </pc:spChg>
        <pc:picChg chg="del">
          <ac:chgData name="어수행" userId="af2d1fea-1fd2-4b50-a224-cad42922ff28" providerId="ADAL" clId="{8814F513-297F-1D44-8B7D-ECA1443CDACB}" dt="2024-07-22T11:13:26.562" v="499" actId="478"/>
          <ac:picMkLst>
            <pc:docMk/>
            <pc:sldMk cId="3188627055" sldId="328"/>
            <ac:picMk id="3" creationId="{F9F156B0-8D85-D616-1DCE-ECA3D04A0B03}"/>
          </ac:picMkLst>
        </pc:picChg>
        <pc:picChg chg="add del mod">
          <ac:chgData name="어수행" userId="af2d1fea-1fd2-4b50-a224-cad42922ff28" providerId="ADAL" clId="{8814F513-297F-1D44-8B7D-ECA1443CDACB}" dt="2024-07-23T02:00:45.973" v="1331" actId="478"/>
          <ac:picMkLst>
            <pc:docMk/>
            <pc:sldMk cId="3188627055" sldId="328"/>
            <ac:picMk id="4" creationId="{8898A091-9061-74FD-EB03-6736217E7994}"/>
          </ac:picMkLst>
        </pc:picChg>
      </pc:sldChg>
      <pc:sldChg chg="addSp delSp modSp add mod">
        <pc:chgData name="어수행" userId="af2d1fea-1fd2-4b50-a224-cad42922ff28" providerId="ADAL" clId="{8814F513-297F-1D44-8B7D-ECA1443CDACB}" dt="2024-07-23T04:00:48.658" v="2797" actId="1076"/>
        <pc:sldMkLst>
          <pc:docMk/>
          <pc:sldMk cId="1196996091" sldId="329"/>
        </pc:sldMkLst>
        <pc:spChg chg="add mod">
          <ac:chgData name="어수행" userId="af2d1fea-1fd2-4b50-a224-cad42922ff28" providerId="ADAL" clId="{8814F513-297F-1D44-8B7D-ECA1443CDACB}" dt="2024-07-23T03:22:56.414" v="2267" actId="20577"/>
          <ac:spMkLst>
            <pc:docMk/>
            <pc:sldMk cId="1196996091" sldId="329"/>
            <ac:spMk id="2" creationId="{3BAB7CDA-4D80-2C57-F2FE-DBDF8FE66689}"/>
          </ac:spMkLst>
        </pc:spChg>
        <pc:spChg chg="add mod">
          <ac:chgData name="어수행" userId="af2d1fea-1fd2-4b50-a224-cad42922ff28" providerId="ADAL" clId="{8814F513-297F-1D44-8B7D-ECA1443CDACB}" dt="2024-07-23T04:00:26.002" v="2791" actId="20577"/>
          <ac:spMkLst>
            <pc:docMk/>
            <pc:sldMk cId="1196996091" sldId="329"/>
            <ac:spMk id="4" creationId="{BA35FBD0-CF90-F0EB-3269-27226551AB86}"/>
          </ac:spMkLst>
        </pc:spChg>
        <pc:spChg chg="add mod">
          <ac:chgData name="어수행" userId="af2d1fea-1fd2-4b50-a224-cad42922ff28" providerId="ADAL" clId="{8814F513-297F-1D44-8B7D-ECA1443CDACB}" dt="2024-07-23T03:02:27.022" v="2049" actId="167"/>
          <ac:spMkLst>
            <pc:docMk/>
            <pc:sldMk cId="1196996091" sldId="329"/>
            <ac:spMk id="5" creationId="{308F6784-2DDE-F11D-7BB7-061FDB0B839E}"/>
          </ac:spMkLst>
        </pc:spChg>
        <pc:spChg chg="add mod">
          <ac:chgData name="어수행" userId="af2d1fea-1fd2-4b50-a224-cad42922ff28" providerId="ADAL" clId="{8814F513-297F-1D44-8B7D-ECA1443CDACB}" dt="2024-07-23T03:56:17.209" v="2639" actId="6549"/>
          <ac:spMkLst>
            <pc:docMk/>
            <pc:sldMk cId="1196996091" sldId="329"/>
            <ac:spMk id="7" creationId="{5EF917AD-B484-A2C0-3C9E-C3F1413CAEFF}"/>
          </ac:spMkLst>
        </pc:spChg>
        <pc:spChg chg="mod">
          <ac:chgData name="어수행" userId="af2d1fea-1fd2-4b50-a224-cad42922ff28" providerId="ADAL" clId="{8814F513-297F-1D44-8B7D-ECA1443CDACB}" dt="2024-07-23T02:52:09.315" v="2039" actId="1076"/>
          <ac:spMkLst>
            <pc:docMk/>
            <pc:sldMk cId="1196996091" sldId="329"/>
            <ac:spMk id="8" creationId="{3FEA7B84-6825-8A17-565E-1EFAC523529E}"/>
          </ac:spMkLst>
        </pc:spChg>
        <pc:spChg chg="add mod">
          <ac:chgData name="어수행" userId="af2d1fea-1fd2-4b50-a224-cad42922ff28" providerId="ADAL" clId="{8814F513-297F-1D44-8B7D-ECA1443CDACB}" dt="2024-07-23T03:56:19.374" v="2640" actId="6549"/>
          <ac:spMkLst>
            <pc:docMk/>
            <pc:sldMk cId="1196996091" sldId="329"/>
            <ac:spMk id="9" creationId="{F0C745EC-F3B2-C0E9-9E5A-431DC05EA799}"/>
          </ac:spMkLst>
        </pc:spChg>
        <pc:spChg chg="add mod">
          <ac:chgData name="어수행" userId="af2d1fea-1fd2-4b50-a224-cad42922ff28" providerId="ADAL" clId="{8814F513-297F-1D44-8B7D-ECA1443CDACB}" dt="2024-07-23T03:56:21.783" v="2641" actId="6549"/>
          <ac:spMkLst>
            <pc:docMk/>
            <pc:sldMk cId="1196996091" sldId="329"/>
            <ac:spMk id="10" creationId="{FE7BC609-38EF-7813-E2C4-8BB4C5981200}"/>
          </ac:spMkLst>
        </pc:spChg>
        <pc:spChg chg="mod">
          <ac:chgData name="어수행" userId="af2d1fea-1fd2-4b50-a224-cad42922ff28" providerId="ADAL" clId="{8814F513-297F-1D44-8B7D-ECA1443CDACB}" dt="2024-07-23T02:00:57.102" v="1337" actId="20577"/>
          <ac:spMkLst>
            <pc:docMk/>
            <pc:sldMk cId="1196996091" sldId="329"/>
            <ac:spMk id="60" creationId="{00000000-0000-0000-0000-000000000000}"/>
          </ac:spMkLst>
        </pc:spChg>
        <pc:picChg chg="del">
          <ac:chgData name="어수행" userId="af2d1fea-1fd2-4b50-a224-cad42922ff28" providerId="ADAL" clId="{8814F513-297F-1D44-8B7D-ECA1443CDACB}" dt="2024-07-23T02:00:58.706" v="1338" actId="478"/>
          <ac:picMkLst>
            <pc:docMk/>
            <pc:sldMk cId="1196996091" sldId="329"/>
            <ac:picMk id="3" creationId="{F9F156B0-8D85-D616-1DCE-ECA3D04A0B03}"/>
          </ac:picMkLst>
        </pc:picChg>
        <pc:picChg chg="add del mod">
          <ac:chgData name="어수행" userId="af2d1fea-1fd2-4b50-a224-cad42922ff28" providerId="ADAL" clId="{8814F513-297F-1D44-8B7D-ECA1443CDACB}" dt="2024-07-23T04:00:40.746" v="2792" actId="478"/>
          <ac:picMkLst>
            <pc:docMk/>
            <pc:sldMk cId="1196996091" sldId="329"/>
            <ac:picMk id="11" creationId="{6593C734-9FB2-6A3E-13F0-4400DD6E03B2}"/>
          </ac:picMkLst>
        </pc:picChg>
        <pc:picChg chg="add mod">
          <ac:chgData name="어수행" userId="af2d1fea-1fd2-4b50-a224-cad42922ff28" providerId="ADAL" clId="{8814F513-297F-1D44-8B7D-ECA1443CDACB}" dt="2024-07-23T03:02:36.250" v="2050" actId="1076"/>
          <ac:picMkLst>
            <pc:docMk/>
            <pc:sldMk cId="1196996091" sldId="329"/>
            <ac:picMk id="12" creationId="{C5ABD6E7-577D-A9A9-2524-A1E39C8C2AF4}"/>
          </ac:picMkLst>
        </pc:picChg>
        <pc:picChg chg="add mod">
          <ac:chgData name="어수행" userId="af2d1fea-1fd2-4b50-a224-cad42922ff28" providerId="ADAL" clId="{8814F513-297F-1D44-8B7D-ECA1443CDACB}" dt="2024-07-23T04:00:48.658" v="2797" actId="1076"/>
          <ac:picMkLst>
            <pc:docMk/>
            <pc:sldMk cId="1196996091" sldId="329"/>
            <ac:picMk id="13" creationId="{CA1ECF46-6DE1-675D-284A-705D6D2414F4}"/>
          </ac:picMkLst>
        </pc:picChg>
        <pc:picChg chg="add del mod">
          <ac:chgData name="어수행" userId="af2d1fea-1fd2-4b50-a224-cad42922ff28" providerId="ADAL" clId="{8814F513-297F-1D44-8B7D-ECA1443CDACB}" dt="2024-07-23T02:51:46.998" v="2030" actId="478"/>
          <ac:picMkLst>
            <pc:docMk/>
            <pc:sldMk cId="1196996091" sldId="329"/>
            <ac:picMk id="11266" creationId="{DD526878-7751-1C34-481F-FF3A32761E80}"/>
          </ac:picMkLst>
        </pc:picChg>
        <pc:picChg chg="add mod">
          <ac:chgData name="어수행" userId="af2d1fea-1fd2-4b50-a224-cad42922ff28" providerId="ADAL" clId="{8814F513-297F-1D44-8B7D-ECA1443CDACB}" dt="2024-07-23T02:52:02.933" v="2038" actId="1076"/>
          <ac:picMkLst>
            <pc:docMk/>
            <pc:sldMk cId="1196996091" sldId="329"/>
            <ac:picMk id="11268" creationId="{C3E2F719-5859-6A37-F1F7-FC789EC948CE}"/>
          </ac:picMkLst>
        </pc:picChg>
      </pc:sldChg>
      <pc:sldChg chg="addSp delSp modSp add mod delAnim modAnim">
        <pc:chgData name="어수행" userId="af2d1fea-1fd2-4b50-a224-cad42922ff28" providerId="ADAL" clId="{8814F513-297F-1D44-8B7D-ECA1443CDACB}" dt="2024-07-22T10:45:42.748" v="447" actId="20577"/>
        <pc:sldMkLst>
          <pc:docMk/>
          <pc:sldMk cId="3775685118" sldId="330"/>
        </pc:sldMkLst>
        <pc:spChg chg="add mod">
          <ac:chgData name="어수행" userId="af2d1fea-1fd2-4b50-a224-cad42922ff28" providerId="ADAL" clId="{8814F513-297F-1D44-8B7D-ECA1443CDACB}" dt="2024-07-22T10:45:42.748" v="447" actId="20577"/>
          <ac:spMkLst>
            <pc:docMk/>
            <pc:sldMk cId="3775685118" sldId="330"/>
            <ac:spMk id="3" creationId="{DA0EBB6D-5DF6-204E-5ACD-6DAAE1960875}"/>
          </ac:spMkLst>
        </pc:spChg>
        <pc:spChg chg="add del">
          <ac:chgData name="어수행" userId="af2d1fea-1fd2-4b50-a224-cad42922ff28" providerId="ADAL" clId="{8814F513-297F-1D44-8B7D-ECA1443CDACB}" dt="2024-07-22T10:39:39.803" v="301" actId="478"/>
          <ac:spMkLst>
            <pc:docMk/>
            <pc:sldMk cId="3775685118" sldId="330"/>
            <ac:spMk id="6" creationId="{50927468-4D68-C583-FB2A-EE01D3517D0D}"/>
          </ac:spMkLst>
        </pc:spChg>
        <pc:spChg chg="add mod">
          <ac:chgData name="어수행" userId="af2d1fea-1fd2-4b50-a224-cad42922ff28" providerId="ADAL" clId="{8814F513-297F-1D44-8B7D-ECA1443CDACB}" dt="2024-07-22T10:43:45.372" v="372" actId="1076"/>
          <ac:spMkLst>
            <pc:docMk/>
            <pc:sldMk cId="3775685118" sldId="330"/>
            <ac:spMk id="10" creationId="{8CA36C40-84CA-CA06-A2DA-3AD36C50A5DA}"/>
          </ac:spMkLst>
        </pc:spChg>
        <pc:picChg chg="del">
          <ac:chgData name="어수행" userId="af2d1fea-1fd2-4b50-a224-cad42922ff28" providerId="ADAL" clId="{8814F513-297F-1D44-8B7D-ECA1443CDACB}" dt="2024-07-22T10:35:09.813" v="290" actId="478"/>
          <ac:picMkLst>
            <pc:docMk/>
            <pc:sldMk cId="3775685118" sldId="330"/>
            <ac:picMk id="4" creationId="{C62DF5F0-EA6A-6634-4931-46E4E7FB32E2}"/>
          </ac:picMkLst>
        </pc:picChg>
        <pc:picChg chg="add del mod">
          <ac:chgData name="어수행" userId="af2d1fea-1fd2-4b50-a224-cad42922ff28" providerId="ADAL" clId="{8814F513-297F-1D44-8B7D-ECA1443CDACB}" dt="2024-07-22T10:42:23.569" v="310" actId="478"/>
          <ac:picMkLst>
            <pc:docMk/>
            <pc:sldMk cId="3775685118" sldId="330"/>
            <ac:picMk id="7" creationId="{A106AA69-3808-DEE1-103E-6BE283699004}"/>
          </ac:picMkLst>
        </pc:picChg>
        <pc:picChg chg="add mod">
          <ac:chgData name="어수행" userId="af2d1fea-1fd2-4b50-a224-cad42922ff28" providerId="ADAL" clId="{8814F513-297F-1D44-8B7D-ECA1443CDACB}" dt="2024-07-22T10:43:48.386" v="374" actId="1076"/>
          <ac:picMkLst>
            <pc:docMk/>
            <pc:sldMk cId="3775685118" sldId="330"/>
            <ac:picMk id="8" creationId="{ABD19468-F36A-C812-C132-6C44563554BD}"/>
          </ac:picMkLst>
        </pc:picChg>
        <pc:picChg chg="add del mod">
          <ac:chgData name="어수행" userId="af2d1fea-1fd2-4b50-a224-cad42922ff28" providerId="ADAL" clId="{8814F513-297F-1D44-8B7D-ECA1443CDACB}" dt="2024-07-22T10:36:13.876" v="299" actId="478"/>
          <ac:picMkLst>
            <pc:docMk/>
            <pc:sldMk cId="3775685118" sldId="330"/>
            <ac:picMk id="1026" creationId="{3AEE1302-2C22-3CAA-7FEF-F6056ECFA803}"/>
          </ac:picMkLst>
        </pc:picChg>
      </pc:sldChg>
      <pc:sldChg chg="addSp delSp modSp add mod">
        <pc:chgData name="어수행" userId="af2d1fea-1fd2-4b50-a224-cad42922ff28" providerId="ADAL" clId="{8814F513-297F-1D44-8B7D-ECA1443CDACB}" dt="2024-07-22T11:11:39.973" v="496" actId="478"/>
        <pc:sldMkLst>
          <pc:docMk/>
          <pc:sldMk cId="132517278" sldId="331"/>
        </pc:sldMkLst>
        <pc:spChg chg="del">
          <ac:chgData name="어수행" userId="af2d1fea-1fd2-4b50-a224-cad42922ff28" providerId="ADAL" clId="{8814F513-297F-1D44-8B7D-ECA1443CDACB}" dt="2024-07-22T10:48:00.198" v="449" actId="478"/>
          <ac:spMkLst>
            <pc:docMk/>
            <pc:sldMk cId="132517278" sldId="331"/>
            <ac:spMk id="3" creationId="{DA0EBB6D-5DF6-204E-5ACD-6DAAE1960875}"/>
          </ac:spMkLst>
        </pc:spChg>
        <pc:spChg chg="add mod">
          <ac:chgData name="어수행" userId="af2d1fea-1fd2-4b50-a224-cad42922ff28" providerId="ADAL" clId="{8814F513-297F-1D44-8B7D-ECA1443CDACB}" dt="2024-07-22T11:09:41.076" v="486" actId="1076"/>
          <ac:spMkLst>
            <pc:docMk/>
            <pc:sldMk cId="132517278" sldId="331"/>
            <ac:spMk id="5" creationId="{2F5C61D8-0A2B-E61B-D7BE-1592BE13FFA2}"/>
          </ac:spMkLst>
        </pc:spChg>
        <pc:picChg chg="add del mod">
          <ac:chgData name="어수행" userId="af2d1fea-1fd2-4b50-a224-cad42922ff28" providerId="ADAL" clId="{8814F513-297F-1D44-8B7D-ECA1443CDACB}" dt="2024-07-22T10:55:53.891" v="466" actId="21"/>
          <ac:picMkLst>
            <pc:docMk/>
            <pc:sldMk cId="132517278" sldId="331"/>
            <ac:picMk id="2" creationId="{D5494163-096B-016B-EFF4-D58A73849411}"/>
          </ac:picMkLst>
        </pc:picChg>
        <pc:picChg chg="add del">
          <ac:chgData name="어수행" userId="af2d1fea-1fd2-4b50-a224-cad42922ff28" providerId="ADAL" clId="{8814F513-297F-1D44-8B7D-ECA1443CDACB}" dt="2024-07-22T11:11:39.973" v="496" actId="478"/>
          <ac:picMkLst>
            <pc:docMk/>
            <pc:sldMk cId="132517278" sldId="331"/>
            <ac:picMk id="6" creationId="{053BEDE7-BA9F-C570-C691-793B97DFA7A6}"/>
          </ac:picMkLst>
        </pc:picChg>
        <pc:picChg chg="del">
          <ac:chgData name="어수행" userId="af2d1fea-1fd2-4b50-a224-cad42922ff28" providerId="ADAL" clId="{8814F513-297F-1D44-8B7D-ECA1443CDACB}" dt="2024-07-22T10:47:57.993" v="448" actId="478"/>
          <ac:picMkLst>
            <pc:docMk/>
            <pc:sldMk cId="132517278" sldId="331"/>
            <ac:picMk id="1026" creationId="{3AEE1302-2C22-3CAA-7FEF-F6056ECFA803}"/>
          </ac:picMkLst>
        </pc:picChg>
        <pc:picChg chg="add del mod">
          <ac:chgData name="어수행" userId="af2d1fea-1fd2-4b50-a224-cad42922ff28" providerId="ADAL" clId="{8814F513-297F-1D44-8B7D-ECA1443CDACB}" dt="2024-07-22T10:50:25.240" v="453" actId="478"/>
          <ac:picMkLst>
            <pc:docMk/>
            <pc:sldMk cId="132517278" sldId="331"/>
            <ac:picMk id="2050" creationId="{63457B13-1096-2D07-689D-A7D8C5B95769}"/>
          </ac:picMkLst>
        </pc:picChg>
        <pc:picChg chg="add del mod">
          <ac:chgData name="어수행" userId="af2d1fea-1fd2-4b50-a224-cad42922ff28" providerId="ADAL" clId="{8814F513-297F-1D44-8B7D-ECA1443CDACB}" dt="2024-07-22T10:57:19.655" v="478" actId="478"/>
          <ac:picMkLst>
            <pc:docMk/>
            <pc:sldMk cId="132517278" sldId="331"/>
            <ac:picMk id="2052" creationId="{E3EE8FEF-E4F9-1E3B-13C8-5845CB983D9F}"/>
          </ac:picMkLst>
        </pc:picChg>
        <pc:picChg chg="add del mod">
          <ac:chgData name="어수행" userId="af2d1fea-1fd2-4b50-a224-cad42922ff28" providerId="ADAL" clId="{8814F513-297F-1D44-8B7D-ECA1443CDACB}" dt="2024-07-22T10:56:04.739" v="470" actId="478"/>
          <ac:picMkLst>
            <pc:docMk/>
            <pc:sldMk cId="132517278" sldId="331"/>
            <ac:picMk id="2054" creationId="{40A37418-235E-B943-D9C1-B6BC8BE83CE2}"/>
          </ac:picMkLst>
        </pc:picChg>
        <pc:picChg chg="add mod">
          <ac:chgData name="어수행" userId="af2d1fea-1fd2-4b50-a224-cad42922ff28" providerId="ADAL" clId="{8814F513-297F-1D44-8B7D-ECA1443CDACB}" dt="2024-07-22T11:08:20.411" v="481" actId="1076"/>
          <ac:picMkLst>
            <pc:docMk/>
            <pc:sldMk cId="132517278" sldId="331"/>
            <ac:picMk id="2056" creationId="{8CA0EE0E-15CA-0A79-5665-FA10B19DB7CF}"/>
          </ac:picMkLst>
        </pc:picChg>
        <pc:picChg chg="add">
          <ac:chgData name="어수행" userId="af2d1fea-1fd2-4b50-a224-cad42922ff28" providerId="ADAL" clId="{8814F513-297F-1D44-8B7D-ECA1443CDACB}" dt="2024-07-22T11:09:45.715" v="487"/>
          <ac:picMkLst>
            <pc:docMk/>
            <pc:sldMk cId="132517278" sldId="331"/>
            <ac:picMk id="2058" creationId="{FF02458E-8EB2-FCEF-A8AA-523E8510C899}"/>
          </ac:picMkLst>
        </pc:picChg>
        <pc:picChg chg="add">
          <ac:chgData name="어수행" userId="af2d1fea-1fd2-4b50-a224-cad42922ff28" providerId="ADAL" clId="{8814F513-297F-1D44-8B7D-ECA1443CDACB}" dt="2024-07-22T11:09:52.842" v="488"/>
          <ac:picMkLst>
            <pc:docMk/>
            <pc:sldMk cId="132517278" sldId="331"/>
            <ac:picMk id="2060" creationId="{C83DB8FE-2205-C309-7191-FBB790286498}"/>
          </ac:picMkLst>
        </pc:picChg>
        <pc:picChg chg="add">
          <ac:chgData name="어수행" userId="af2d1fea-1fd2-4b50-a224-cad42922ff28" providerId="ADAL" clId="{8814F513-297F-1D44-8B7D-ECA1443CDACB}" dt="2024-07-22T11:09:59.803" v="489"/>
          <ac:picMkLst>
            <pc:docMk/>
            <pc:sldMk cId="132517278" sldId="331"/>
            <ac:picMk id="2062" creationId="{9607DE2C-8414-593C-8992-3C20FF11E373}"/>
          </ac:picMkLst>
        </pc:picChg>
        <pc:picChg chg="add mod">
          <ac:chgData name="어수행" userId="af2d1fea-1fd2-4b50-a224-cad42922ff28" providerId="ADAL" clId="{8814F513-297F-1D44-8B7D-ECA1443CDACB}" dt="2024-07-22T11:10:30.017" v="493" actId="14100"/>
          <ac:picMkLst>
            <pc:docMk/>
            <pc:sldMk cId="132517278" sldId="331"/>
            <ac:picMk id="2064" creationId="{22EE4C86-A51C-8FDD-119E-310E3BD7EBB5}"/>
          </ac:picMkLst>
        </pc:picChg>
      </pc:sldChg>
      <pc:sldChg chg="addSp delSp modSp add mod">
        <pc:chgData name="어수행" userId="af2d1fea-1fd2-4b50-a224-cad42922ff28" providerId="ADAL" clId="{8814F513-297F-1D44-8B7D-ECA1443CDACB}" dt="2024-07-22T10:45:13.655" v="431" actId="20577"/>
        <pc:sldMkLst>
          <pc:docMk/>
          <pc:sldMk cId="2571685057" sldId="332"/>
        </pc:sldMkLst>
        <pc:spChg chg="add mod">
          <ac:chgData name="어수행" userId="af2d1fea-1fd2-4b50-a224-cad42922ff28" providerId="ADAL" clId="{8814F513-297F-1D44-8B7D-ECA1443CDACB}" dt="2024-07-22T10:44:45.404" v="382" actId="1076"/>
          <ac:spMkLst>
            <pc:docMk/>
            <pc:sldMk cId="2571685057" sldId="332"/>
            <ac:spMk id="3" creationId="{FDEA846D-36D5-AF4E-847D-483953DD50EC}"/>
          </ac:spMkLst>
        </pc:spChg>
        <pc:spChg chg="add mod">
          <ac:chgData name="어수행" userId="af2d1fea-1fd2-4b50-a224-cad42922ff28" providerId="ADAL" clId="{8814F513-297F-1D44-8B7D-ECA1443CDACB}" dt="2024-07-22T10:45:13.655" v="431" actId="20577"/>
          <ac:spMkLst>
            <pc:docMk/>
            <pc:sldMk cId="2571685057" sldId="332"/>
            <ac:spMk id="5" creationId="{8E03560C-CEDC-4C46-AF5E-F617BE7147FF}"/>
          </ac:spMkLst>
        </pc:spChg>
        <pc:picChg chg="del">
          <ac:chgData name="어수행" userId="af2d1fea-1fd2-4b50-a224-cad42922ff28" providerId="ADAL" clId="{8814F513-297F-1D44-8B7D-ECA1443CDACB}" dt="2024-07-22T10:43:54.382" v="376" actId="478"/>
          <ac:picMkLst>
            <pc:docMk/>
            <pc:sldMk cId="2571685057" sldId="332"/>
            <ac:picMk id="4" creationId="{C62DF5F0-EA6A-6634-4931-46E4E7FB32E2}"/>
          </ac:picMkLst>
        </pc:picChg>
        <pc:picChg chg="add mod">
          <ac:chgData name="어수행" userId="af2d1fea-1fd2-4b50-a224-cad42922ff28" providerId="ADAL" clId="{8814F513-297F-1D44-8B7D-ECA1443CDACB}" dt="2024-07-22T10:44:58.326" v="387" actId="1076"/>
          <ac:picMkLst>
            <pc:docMk/>
            <pc:sldMk cId="2571685057" sldId="332"/>
            <ac:picMk id="3074" creationId="{75F425C4-1D5F-CB0B-9E76-926C96653943}"/>
          </ac:picMkLst>
        </pc:picChg>
      </pc:sldChg>
      <pc:sldChg chg="addSp modSp add">
        <pc:chgData name="어수행" userId="af2d1fea-1fd2-4b50-a224-cad42922ff28" providerId="ADAL" clId="{8814F513-297F-1D44-8B7D-ECA1443CDACB}" dt="2024-07-22T10:56:44.334" v="477" actId="1076"/>
        <pc:sldMkLst>
          <pc:docMk/>
          <pc:sldMk cId="172634129" sldId="333"/>
        </pc:sldMkLst>
        <pc:picChg chg="mod">
          <ac:chgData name="어수행" userId="af2d1fea-1fd2-4b50-a224-cad42922ff28" providerId="ADAL" clId="{8814F513-297F-1D44-8B7D-ECA1443CDACB}" dt="2024-07-22T10:56:44.334" v="477" actId="1076"/>
          <ac:picMkLst>
            <pc:docMk/>
            <pc:sldMk cId="172634129" sldId="333"/>
            <ac:picMk id="2052" creationId="{E3EE8FEF-E4F9-1E3B-13C8-5845CB983D9F}"/>
          </ac:picMkLst>
        </pc:picChg>
        <pc:picChg chg="mod">
          <ac:chgData name="어수행" userId="af2d1fea-1fd2-4b50-a224-cad42922ff28" providerId="ADAL" clId="{8814F513-297F-1D44-8B7D-ECA1443CDACB}" dt="2024-07-22T10:56:41.613" v="475" actId="1076"/>
          <ac:picMkLst>
            <pc:docMk/>
            <pc:sldMk cId="172634129" sldId="333"/>
            <ac:picMk id="2054" creationId="{40A37418-235E-B943-D9C1-B6BC8BE83CE2}"/>
          </ac:picMkLst>
        </pc:picChg>
        <pc:picChg chg="add mod">
          <ac:chgData name="어수행" userId="af2d1fea-1fd2-4b50-a224-cad42922ff28" providerId="ADAL" clId="{8814F513-297F-1D44-8B7D-ECA1443CDACB}" dt="2024-07-22T10:56:43.136" v="476" actId="1076"/>
          <ac:picMkLst>
            <pc:docMk/>
            <pc:sldMk cId="172634129" sldId="333"/>
            <ac:picMk id="4098" creationId="{1FF65D97-A429-3E9C-8891-7B4A77B4DE12}"/>
          </ac:picMkLst>
        </pc:picChg>
      </pc:sldChg>
      <pc:sldChg chg="delSp add">
        <pc:chgData name="어수행" userId="af2d1fea-1fd2-4b50-a224-cad42922ff28" providerId="ADAL" clId="{8814F513-297F-1D44-8B7D-ECA1443CDACB}" dt="2024-07-22T11:11:46.650" v="498" actId="478"/>
        <pc:sldMkLst>
          <pc:docMk/>
          <pc:sldMk cId="63477199" sldId="334"/>
        </pc:sldMkLst>
        <pc:spChg chg="del">
          <ac:chgData name="어수행" userId="af2d1fea-1fd2-4b50-a224-cad42922ff28" providerId="ADAL" clId="{8814F513-297F-1D44-8B7D-ECA1443CDACB}" dt="2024-07-22T11:11:46.650" v="498" actId="478"/>
          <ac:spMkLst>
            <pc:docMk/>
            <pc:sldMk cId="63477199" sldId="334"/>
            <ac:spMk id="5" creationId="{2F5C61D8-0A2B-E61B-D7BE-1592BE13FFA2}"/>
          </ac:spMkLst>
        </pc:spChg>
        <pc:picChg chg="del">
          <ac:chgData name="어수행" userId="af2d1fea-1fd2-4b50-a224-cad42922ff28" providerId="ADAL" clId="{8814F513-297F-1D44-8B7D-ECA1443CDACB}" dt="2024-07-22T11:11:42.643" v="497" actId="478"/>
          <ac:picMkLst>
            <pc:docMk/>
            <pc:sldMk cId="63477199" sldId="334"/>
            <ac:picMk id="2056" creationId="{8CA0EE0E-15CA-0A79-5665-FA10B19DB7CF}"/>
          </ac:picMkLst>
        </pc:picChg>
        <pc:picChg chg="del">
          <ac:chgData name="어수행" userId="af2d1fea-1fd2-4b50-a224-cad42922ff28" providerId="ADAL" clId="{8814F513-297F-1D44-8B7D-ECA1443CDACB}" dt="2024-07-22T11:11:46.650" v="498" actId="478"/>
          <ac:picMkLst>
            <pc:docMk/>
            <pc:sldMk cId="63477199" sldId="334"/>
            <ac:picMk id="2064" creationId="{22EE4C86-A51C-8FDD-119E-310E3BD7EBB5}"/>
          </ac:picMkLst>
        </pc:picChg>
      </pc:sldChg>
      <pc:sldChg chg="addSp delSp modSp add mod">
        <pc:chgData name="어수행" userId="af2d1fea-1fd2-4b50-a224-cad42922ff28" providerId="ADAL" clId="{8814F513-297F-1D44-8B7D-ECA1443CDACB}" dt="2024-07-23T05:33:50.218" v="3127" actId="1076"/>
        <pc:sldMkLst>
          <pc:docMk/>
          <pc:sldMk cId="3764875415" sldId="335"/>
        </pc:sldMkLst>
        <pc:spChg chg="del">
          <ac:chgData name="어수행" userId="af2d1fea-1fd2-4b50-a224-cad42922ff28" providerId="ADAL" clId="{8814F513-297F-1D44-8B7D-ECA1443CDACB}" dt="2024-07-22T11:48:25.126" v="992" actId="478"/>
          <ac:spMkLst>
            <pc:docMk/>
            <pc:sldMk cId="3764875415" sldId="335"/>
            <ac:spMk id="3" creationId="{B57CC569-6845-AA38-124A-F3350ABEC58F}"/>
          </ac:spMkLst>
        </pc:spChg>
        <pc:spChg chg="add mod">
          <ac:chgData name="어수행" userId="af2d1fea-1fd2-4b50-a224-cad42922ff28" providerId="ADAL" clId="{8814F513-297F-1D44-8B7D-ECA1443CDACB}" dt="2024-07-22T11:50:11.708" v="1011" actId="1076"/>
          <ac:spMkLst>
            <pc:docMk/>
            <pc:sldMk cId="3764875415" sldId="335"/>
            <ac:spMk id="4" creationId="{6870C74D-85B4-2A70-6E1D-95FB361DA78A}"/>
          </ac:spMkLst>
        </pc:spChg>
        <pc:spChg chg="mod">
          <ac:chgData name="어수행" userId="af2d1fea-1fd2-4b50-a224-cad42922ff28" providerId="ADAL" clId="{8814F513-297F-1D44-8B7D-ECA1443CDACB}" dt="2024-07-23T05:31:14.882" v="3099" actId="6549"/>
          <ac:spMkLst>
            <pc:docMk/>
            <pc:sldMk cId="3764875415" sldId="335"/>
            <ac:spMk id="60" creationId="{00000000-0000-0000-0000-000000000000}"/>
          </ac:spMkLst>
        </pc:spChg>
        <pc:picChg chg="add mod">
          <ac:chgData name="어수행" userId="af2d1fea-1fd2-4b50-a224-cad42922ff28" providerId="ADAL" clId="{8814F513-297F-1D44-8B7D-ECA1443CDACB}" dt="2024-07-23T05:33:48.421" v="3126" actId="1076"/>
          <ac:picMkLst>
            <pc:docMk/>
            <pc:sldMk cId="3764875415" sldId="335"/>
            <ac:picMk id="2" creationId="{B175647B-74B9-04ED-B85D-CFD32D67A153}"/>
          </ac:picMkLst>
        </pc:picChg>
        <pc:picChg chg="add del mod">
          <ac:chgData name="어수행" userId="af2d1fea-1fd2-4b50-a224-cad42922ff28" providerId="ADAL" clId="{8814F513-297F-1D44-8B7D-ECA1443CDACB}" dt="2024-07-23T05:33:50.218" v="3127" actId="1076"/>
          <ac:picMkLst>
            <pc:docMk/>
            <pc:sldMk cId="3764875415" sldId="335"/>
            <ac:picMk id="7170" creationId="{4FACA305-E982-ACCA-55F7-48E846A95ECD}"/>
          </ac:picMkLst>
        </pc:picChg>
        <pc:picChg chg="add del mod">
          <ac:chgData name="어수행" userId="af2d1fea-1fd2-4b50-a224-cad42922ff28" providerId="ADAL" clId="{8814F513-297F-1D44-8B7D-ECA1443CDACB}" dt="2024-07-22T11:49:58.940" v="1009" actId="478"/>
          <ac:picMkLst>
            <pc:docMk/>
            <pc:sldMk cId="3764875415" sldId="335"/>
            <ac:picMk id="7172" creationId="{1A050EF4-3119-B2ED-97DF-1DC417DF74F8}"/>
          </ac:picMkLst>
        </pc:picChg>
      </pc:sldChg>
      <pc:sldChg chg="addSp delSp modSp add mod">
        <pc:chgData name="어수행" userId="af2d1fea-1fd2-4b50-a224-cad42922ff28" providerId="ADAL" clId="{8814F513-297F-1D44-8B7D-ECA1443CDACB}" dt="2024-07-23T05:28:17.278" v="3098" actId="1076"/>
        <pc:sldMkLst>
          <pc:docMk/>
          <pc:sldMk cId="265700467" sldId="336"/>
        </pc:sldMkLst>
        <pc:spChg chg="add mod">
          <ac:chgData name="어수행" userId="af2d1fea-1fd2-4b50-a224-cad42922ff28" providerId="ADAL" clId="{8814F513-297F-1D44-8B7D-ECA1443CDACB}" dt="2024-07-23T05:28:14.596" v="3097" actId="403"/>
          <ac:spMkLst>
            <pc:docMk/>
            <pc:sldMk cId="265700467" sldId="336"/>
            <ac:spMk id="4" creationId="{B94863EE-BD10-BEEA-1C04-7AFAD7B8D970}"/>
          </ac:spMkLst>
        </pc:spChg>
        <pc:spChg chg="mod">
          <ac:chgData name="어수행" userId="af2d1fea-1fd2-4b50-a224-cad42922ff28" providerId="ADAL" clId="{8814F513-297F-1D44-8B7D-ECA1443CDACB}" dt="2024-07-23T05:13:26.176" v="2998" actId="14100"/>
          <ac:spMkLst>
            <pc:docMk/>
            <pc:sldMk cId="265700467" sldId="336"/>
            <ac:spMk id="5" creationId="{CBD4D356-5E95-2546-055F-0BA23447BB6C}"/>
          </ac:spMkLst>
        </pc:spChg>
        <pc:spChg chg="mod">
          <ac:chgData name="어수행" userId="af2d1fea-1fd2-4b50-a224-cad42922ff28" providerId="ADAL" clId="{8814F513-297F-1D44-8B7D-ECA1443CDACB}" dt="2024-07-23T05:27:58.793" v="3086"/>
          <ac:spMkLst>
            <pc:docMk/>
            <pc:sldMk cId="265700467" sldId="336"/>
            <ac:spMk id="60" creationId="{00000000-0000-0000-0000-000000000000}"/>
          </ac:spMkLst>
        </pc:spChg>
        <pc:picChg chg="del">
          <ac:chgData name="어수행" userId="af2d1fea-1fd2-4b50-a224-cad42922ff28" providerId="ADAL" clId="{8814F513-297F-1D44-8B7D-ECA1443CDACB}" dt="2024-07-23T05:25:48.067" v="3074" actId="478"/>
          <ac:picMkLst>
            <pc:docMk/>
            <pc:sldMk cId="265700467" sldId="336"/>
            <ac:picMk id="2" creationId="{6531C3B5-CBD4-E5E7-024D-3B287075072F}"/>
          </ac:picMkLst>
        </pc:picChg>
        <pc:picChg chg="del">
          <ac:chgData name="어수행" userId="af2d1fea-1fd2-4b50-a224-cad42922ff28" providerId="ADAL" clId="{8814F513-297F-1D44-8B7D-ECA1443CDACB}" dt="2024-07-23T05:25:48.067" v="3074" actId="478"/>
          <ac:picMkLst>
            <pc:docMk/>
            <pc:sldMk cId="265700467" sldId="336"/>
            <ac:picMk id="6" creationId="{AB9C8906-5CD5-8D92-E95D-BE2E49A90669}"/>
          </ac:picMkLst>
        </pc:picChg>
        <pc:picChg chg="mod modCrop">
          <ac:chgData name="어수행" userId="af2d1fea-1fd2-4b50-a224-cad42922ff28" providerId="ADAL" clId="{8814F513-297F-1D44-8B7D-ECA1443CDACB}" dt="2024-07-23T05:28:17.278" v="3098" actId="1076"/>
          <ac:picMkLst>
            <pc:docMk/>
            <pc:sldMk cId="265700467" sldId="336"/>
            <ac:picMk id="7" creationId="{7B9B246F-BD8E-BE02-2C69-15D3C4EADC22}"/>
          </ac:picMkLst>
        </pc:picChg>
      </pc:sldChg>
      <pc:sldChg chg="addSp delSp modSp add mod">
        <pc:chgData name="어수행" userId="af2d1fea-1fd2-4b50-a224-cad42922ff28" providerId="ADAL" clId="{8814F513-297F-1D44-8B7D-ECA1443CDACB}" dt="2024-07-23T07:37:53.493" v="3433" actId="1076"/>
        <pc:sldMkLst>
          <pc:docMk/>
          <pc:sldMk cId="2227543735" sldId="337"/>
        </pc:sldMkLst>
        <pc:spChg chg="add mod">
          <ac:chgData name="어수행" userId="af2d1fea-1fd2-4b50-a224-cad42922ff28" providerId="ADAL" clId="{8814F513-297F-1D44-8B7D-ECA1443CDACB}" dt="2024-07-23T03:03:15.504" v="2077"/>
          <ac:spMkLst>
            <pc:docMk/>
            <pc:sldMk cId="2227543735" sldId="337"/>
            <ac:spMk id="3" creationId="{79F5D09C-651C-7E6C-1E49-8C6CE1CCB249}"/>
          </ac:spMkLst>
        </pc:spChg>
        <pc:spChg chg="add mod">
          <ac:chgData name="어수행" userId="af2d1fea-1fd2-4b50-a224-cad42922ff28" providerId="ADAL" clId="{8814F513-297F-1D44-8B7D-ECA1443CDACB}" dt="2024-07-23T05:15:19.782" v="3011" actId="114"/>
          <ac:spMkLst>
            <pc:docMk/>
            <pc:sldMk cId="2227543735" sldId="337"/>
            <ac:spMk id="4" creationId="{D53D29A0-3751-0AA7-6851-E2AAD2B2779E}"/>
          </ac:spMkLst>
        </pc:spChg>
        <pc:spChg chg="mod">
          <ac:chgData name="어수행" userId="af2d1fea-1fd2-4b50-a224-cad42922ff28" providerId="ADAL" clId="{8814F513-297F-1D44-8B7D-ECA1443CDACB}" dt="2024-07-23T05:15:43.067" v="3034" actId="1076"/>
          <ac:spMkLst>
            <pc:docMk/>
            <pc:sldMk cId="2227543735" sldId="337"/>
            <ac:spMk id="5" creationId="{CBD4D356-5E95-2546-055F-0BA23447BB6C}"/>
          </ac:spMkLst>
        </pc:spChg>
        <pc:spChg chg="add mod">
          <ac:chgData name="어수행" userId="af2d1fea-1fd2-4b50-a224-cad42922ff28" providerId="ADAL" clId="{8814F513-297F-1D44-8B7D-ECA1443CDACB}" dt="2024-07-23T03:03:15.504" v="2077"/>
          <ac:spMkLst>
            <pc:docMk/>
            <pc:sldMk cId="2227543735" sldId="337"/>
            <ac:spMk id="6" creationId="{4367EEE7-C304-51FE-27FF-7C3C7614CC11}"/>
          </ac:spMkLst>
        </pc:spChg>
        <pc:spChg chg="add del mod">
          <ac:chgData name="어수행" userId="af2d1fea-1fd2-4b50-a224-cad42922ff28" providerId="ADAL" clId="{8814F513-297F-1D44-8B7D-ECA1443CDACB}" dt="2024-07-23T05:18:44.991" v="3054" actId="478"/>
          <ac:spMkLst>
            <pc:docMk/>
            <pc:sldMk cId="2227543735" sldId="337"/>
            <ac:spMk id="9" creationId="{5796A5F4-503E-2363-CA05-5939D0D4CB84}"/>
          </ac:spMkLst>
        </pc:spChg>
        <pc:spChg chg="mod">
          <ac:chgData name="어수행" userId="af2d1fea-1fd2-4b50-a224-cad42922ff28" providerId="ADAL" clId="{8814F513-297F-1D44-8B7D-ECA1443CDACB}" dt="2024-07-23T05:12:23.859" v="2940" actId="20577"/>
          <ac:spMkLst>
            <pc:docMk/>
            <pc:sldMk cId="2227543735" sldId="337"/>
            <ac:spMk id="60" creationId="{00000000-0000-0000-0000-000000000000}"/>
          </ac:spMkLst>
        </pc:spChg>
        <pc:picChg chg="del">
          <ac:chgData name="어수행" userId="af2d1fea-1fd2-4b50-a224-cad42922ff28" providerId="ADAL" clId="{8814F513-297F-1D44-8B7D-ECA1443CDACB}" dt="2024-07-22T11:34:45.833" v="544" actId="478"/>
          <ac:picMkLst>
            <pc:docMk/>
            <pc:sldMk cId="2227543735" sldId="337"/>
            <ac:picMk id="2" creationId="{6531C3B5-CBD4-E5E7-024D-3B287075072F}"/>
          </ac:picMkLst>
        </pc:picChg>
        <pc:picChg chg="add mod">
          <ac:chgData name="어수행" userId="af2d1fea-1fd2-4b50-a224-cad42922ff28" providerId="ADAL" clId="{8814F513-297F-1D44-8B7D-ECA1443CDACB}" dt="2024-07-23T03:03:15.504" v="2077"/>
          <ac:picMkLst>
            <pc:docMk/>
            <pc:sldMk cId="2227543735" sldId="337"/>
            <ac:picMk id="2" creationId="{A66326DE-9FBE-8F84-22E5-703C2CD75816}"/>
          </ac:picMkLst>
        </pc:picChg>
        <pc:picChg chg="del">
          <ac:chgData name="어수행" userId="af2d1fea-1fd2-4b50-a224-cad42922ff28" providerId="ADAL" clId="{8814F513-297F-1D44-8B7D-ECA1443CDACB}" dt="2024-07-22T11:34:45.833" v="544" actId="478"/>
          <ac:picMkLst>
            <pc:docMk/>
            <pc:sldMk cId="2227543735" sldId="337"/>
            <ac:picMk id="6" creationId="{AB9C8906-5CD5-8D92-E95D-BE2E49A90669}"/>
          </ac:picMkLst>
        </pc:picChg>
        <pc:picChg chg="add del mod">
          <ac:chgData name="어수행" userId="af2d1fea-1fd2-4b50-a224-cad42922ff28" providerId="ADAL" clId="{8814F513-297F-1D44-8B7D-ECA1443CDACB}" dt="2024-07-23T05:17:23.964" v="3045" actId="478"/>
          <ac:picMkLst>
            <pc:docMk/>
            <pc:sldMk cId="2227543735" sldId="337"/>
            <ac:picMk id="7" creationId="{0C41D735-5870-A60A-7CEC-6913DF8551DE}"/>
          </ac:picMkLst>
        </pc:picChg>
        <pc:picChg chg="del">
          <ac:chgData name="어수행" userId="af2d1fea-1fd2-4b50-a224-cad42922ff28" providerId="ADAL" clId="{8814F513-297F-1D44-8B7D-ECA1443CDACB}" dt="2024-07-22T11:34:45.833" v="544" actId="478"/>
          <ac:picMkLst>
            <pc:docMk/>
            <pc:sldMk cId="2227543735" sldId="337"/>
            <ac:picMk id="7" creationId="{7B9B246F-BD8E-BE02-2C69-15D3C4EADC22}"/>
          </ac:picMkLst>
        </pc:picChg>
        <pc:picChg chg="add mod">
          <ac:chgData name="어수행" userId="af2d1fea-1fd2-4b50-a224-cad42922ff28" providerId="ADAL" clId="{8814F513-297F-1D44-8B7D-ECA1443CDACB}" dt="2024-07-23T07:37:53.493" v="3433" actId="1076"/>
          <ac:picMkLst>
            <pc:docMk/>
            <pc:sldMk cId="2227543735" sldId="337"/>
            <ac:picMk id="8" creationId="{394007E0-0BCD-81F6-686F-C48229B97E56}"/>
          </ac:picMkLst>
        </pc:picChg>
        <pc:picChg chg="add mod">
          <ac:chgData name="어수행" userId="af2d1fea-1fd2-4b50-a224-cad42922ff28" providerId="ADAL" clId="{8814F513-297F-1D44-8B7D-ECA1443CDACB}" dt="2024-07-23T07:37:53.493" v="3433" actId="1076"/>
          <ac:picMkLst>
            <pc:docMk/>
            <pc:sldMk cId="2227543735" sldId="337"/>
            <ac:picMk id="6146" creationId="{C59D3061-50A8-0D2B-6396-1DB322E2334D}"/>
          </ac:picMkLst>
        </pc:picChg>
      </pc:sldChg>
      <pc:sldChg chg="addSp delSp modSp add mod ord">
        <pc:chgData name="어수행" userId="af2d1fea-1fd2-4b50-a224-cad42922ff28" providerId="ADAL" clId="{8814F513-297F-1D44-8B7D-ECA1443CDACB}" dt="2024-07-23T02:18:16.597" v="1430" actId="6549"/>
        <pc:sldMkLst>
          <pc:docMk/>
          <pc:sldMk cId="1031401866" sldId="338"/>
        </pc:sldMkLst>
        <pc:spChg chg="add del mod">
          <ac:chgData name="어수행" userId="af2d1fea-1fd2-4b50-a224-cad42922ff28" providerId="ADAL" clId="{8814F513-297F-1D44-8B7D-ECA1443CDACB}" dt="2024-07-22T11:37:35.746" v="727" actId="21"/>
          <ac:spMkLst>
            <pc:docMk/>
            <pc:sldMk cId="1031401866" sldId="338"/>
            <ac:spMk id="4" creationId="{C8FF160F-BE2B-72F1-1451-BA1C8D7641F5}"/>
          </ac:spMkLst>
        </pc:spChg>
        <pc:spChg chg="add mod">
          <ac:chgData name="어수행" userId="af2d1fea-1fd2-4b50-a224-cad42922ff28" providerId="ADAL" clId="{8814F513-297F-1D44-8B7D-ECA1443CDACB}" dt="2024-07-22T11:40:45.150" v="839"/>
          <ac:spMkLst>
            <pc:docMk/>
            <pc:sldMk cId="1031401866" sldId="338"/>
            <ac:spMk id="5" creationId="{445BD74D-65B9-4651-C6EC-FD53C90A0842}"/>
          </ac:spMkLst>
        </pc:spChg>
        <pc:spChg chg="add mod">
          <ac:chgData name="어수행" userId="af2d1fea-1fd2-4b50-a224-cad42922ff28" providerId="ADAL" clId="{8814F513-297F-1D44-8B7D-ECA1443CDACB}" dt="2024-07-22T11:40:45.150" v="839"/>
          <ac:spMkLst>
            <pc:docMk/>
            <pc:sldMk cId="1031401866" sldId="338"/>
            <ac:spMk id="6" creationId="{96D1FE1A-B769-2577-9AED-405225E5B8E2}"/>
          </ac:spMkLst>
        </pc:spChg>
        <pc:spChg chg="add mod">
          <ac:chgData name="어수행" userId="af2d1fea-1fd2-4b50-a224-cad42922ff28" providerId="ADAL" clId="{8814F513-297F-1D44-8B7D-ECA1443CDACB}" dt="2024-07-22T11:40:45.150" v="839"/>
          <ac:spMkLst>
            <pc:docMk/>
            <pc:sldMk cId="1031401866" sldId="338"/>
            <ac:spMk id="7" creationId="{D5507DBA-1690-62FB-E398-96EB5416FBC8}"/>
          </ac:spMkLst>
        </pc:spChg>
        <pc:spChg chg="del">
          <ac:chgData name="어수행" userId="af2d1fea-1fd2-4b50-a224-cad42922ff28" providerId="ADAL" clId="{8814F513-297F-1D44-8B7D-ECA1443CDACB}" dt="2024-07-22T11:37:21.438" v="721" actId="478"/>
          <ac:spMkLst>
            <pc:docMk/>
            <pc:sldMk cId="1031401866" sldId="338"/>
            <ac:spMk id="8" creationId="{C53B45A2-7809-0CDA-9B11-92D04880EF6F}"/>
          </ac:spMkLst>
        </pc:spChg>
        <pc:spChg chg="add mod">
          <ac:chgData name="어수행" userId="af2d1fea-1fd2-4b50-a224-cad42922ff28" providerId="ADAL" clId="{8814F513-297F-1D44-8B7D-ECA1443CDACB}" dt="2024-07-22T11:40:45.150" v="839"/>
          <ac:spMkLst>
            <pc:docMk/>
            <pc:sldMk cId="1031401866" sldId="338"/>
            <ac:spMk id="9" creationId="{79142809-6EA1-E37C-3EAB-2534A02B4847}"/>
          </ac:spMkLst>
        </pc:spChg>
        <pc:spChg chg="add mod">
          <ac:chgData name="어수행" userId="af2d1fea-1fd2-4b50-a224-cad42922ff28" providerId="ADAL" clId="{8814F513-297F-1D44-8B7D-ECA1443CDACB}" dt="2024-07-22T11:40:45.150" v="839"/>
          <ac:spMkLst>
            <pc:docMk/>
            <pc:sldMk cId="1031401866" sldId="338"/>
            <ac:spMk id="10" creationId="{705313A1-0108-57EB-510E-7BD21DB56834}"/>
          </ac:spMkLst>
        </pc:spChg>
        <pc:spChg chg="mod">
          <ac:chgData name="어수행" userId="af2d1fea-1fd2-4b50-a224-cad42922ff28" providerId="ADAL" clId="{8814F513-297F-1D44-8B7D-ECA1443CDACB}" dt="2024-07-23T02:18:16.597" v="1430" actId="6549"/>
          <ac:spMkLst>
            <pc:docMk/>
            <pc:sldMk cId="1031401866" sldId="338"/>
            <ac:spMk id="60" creationId="{00000000-0000-0000-0000-000000000000}"/>
          </ac:spMkLst>
        </pc:spChg>
        <pc:picChg chg="add del mod">
          <ac:chgData name="어수행" userId="af2d1fea-1fd2-4b50-a224-cad42922ff28" providerId="ADAL" clId="{8814F513-297F-1D44-8B7D-ECA1443CDACB}" dt="2024-07-22T11:37:24.085" v="723" actId="478"/>
          <ac:picMkLst>
            <pc:docMk/>
            <pc:sldMk cId="1031401866" sldId="338"/>
            <ac:picMk id="2" creationId="{4E46C665-2C7F-28C3-9210-0E1A1FA9732C}"/>
          </ac:picMkLst>
        </pc:picChg>
      </pc:sldChg>
      <pc:sldChg chg="addSp modSp add del">
        <pc:chgData name="어수행" userId="af2d1fea-1fd2-4b50-a224-cad42922ff28" providerId="ADAL" clId="{8814F513-297F-1D44-8B7D-ECA1443CDACB}" dt="2024-07-23T03:22:24.745" v="2261" actId="2696"/>
        <pc:sldMkLst>
          <pc:docMk/>
          <pc:sldMk cId="1591555989" sldId="339"/>
        </pc:sldMkLst>
        <pc:spChg chg="add mod">
          <ac:chgData name="어수행" userId="af2d1fea-1fd2-4b50-a224-cad42922ff28" providerId="ADAL" clId="{8814F513-297F-1D44-8B7D-ECA1443CDACB}" dt="2024-07-23T03:03:08.415" v="2076"/>
          <ac:spMkLst>
            <pc:docMk/>
            <pc:sldMk cId="1591555989" sldId="339"/>
            <ac:spMk id="3" creationId="{EAE0F408-3A21-9393-7724-295AD5F0B93F}"/>
          </ac:spMkLst>
        </pc:spChg>
        <pc:spChg chg="add mod">
          <ac:chgData name="어수행" userId="af2d1fea-1fd2-4b50-a224-cad42922ff28" providerId="ADAL" clId="{8814F513-297F-1D44-8B7D-ECA1443CDACB}" dt="2024-07-23T03:03:08.415" v="2076"/>
          <ac:spMkLst>
            <pc:docMk/>
            <pc:sldMk cId="1591555989" sldId="339"/>
            <ac:spMk id="4" creationId="{4075944A-4AA6-BF82-D05A-123EB193BAA8}"/>
          </ac:spMkLst>
        </pc:spChg>
        <pc:picChg chg="add mod">
          <ac:chgData name="어수행" userId="af2d1fea-1fd2-4b50-a224-cad42922ff28" providerId="ADAL" clId="{8814F513-297F-1D44-8B7D-ECA1443CDACB}" dt="2024-07-23T03:03:08.415" v="2076"/>
          <ac:picMkLst>
            <pc:docMk/>
            <pc:sldMk cId="1591555989" sldId="339"/>
            <ac:picMk id="2" creationId="{FFCBFF41-668F-A4E5-F3B2-DE5EF4A052BC}"/>
          </ac:picMkLst>
        </pc:picChg>
      </pc:sldChg>
      <pc:sldChg chg="add del">
        <pc:chgData name="어수행" userId="af2d1fea-1fd2-4b50-a224-cad42922ff28" providerId="ADAL" clId="{8814F513-297F-1D44-8B7D-ECA1443CDACB}" dt="2024-07-23T02:11:06.871" v="1374" actId="2696"/>
        <pc:sldMkLst>
          <pc:docMk/>
          <pc:sldMk cId="1852696316" sldId="340"/>
        </pc:sldMkLst>
      </pc:sldChg>
      <pc:sldChg chg="add del ord">
        <pc:chgData name="어수행" userId="af2d1fea-1fd2-4b50-a224-cad42922ff28" providerId="ADAL" clId="{8814F513-297F-1D44-8B7D-ECA1443CDACB}" dt="2024-07-23T05:35:07.839" v="3128" actId="2696"/>
        <pc:sldMkLst>
          <pc:docMk/>
          <pc:sldMk cId="2843145006" sldId="341"/>
        </pc:sldMkLst>
      </pc:sldChg>
      <pc:sldChg chg="add del">
        <pc:chgData name="어수행" userId="af2d1fea-1fd2-4b50-a224-cad42922ff28" providerId="ADAL" clId="{8814F513-297F-1D44-8B7D-ECA1443CDACB}" dt="2024-07-23T02:00:54.016" v="1333" actId="2696"/>
        <pc:sldMkLst>
          <pc:docMk/>
          <pc:sldMk cId="1799677645" sldId="342"/>
        </pc:sldMkLst>
      </pc:sldChg>
      <pc:sldChg chg="addSp delSp modSp add mod">
        <pc:chgData name="어수행" userId="af2d1fea-1fd2-4b50-a224-cad42922ff28" providerId="ADAL" clId="{8814F513-297F-1D44-8B7D-ECA1443CDACB}" dt="2024-07-23T02:10:50.622" v="1373" actId="1076"/>
        <pc:sldMkLst>
          <pc:docMk/>
          <pc:sldMk cId="1402675865" sldId="343"/>
        </pc:sldMkLst>
        <pc:spChg chg="add mod">
          <ac:chgData name="어수행" userId="af2d1fea-1fd2-4b50-a224-cad42922ff28" providerId="ADAL" clId="{8814F513-297F-1D44-8B7D-ECA1443CDACB}" dt="2024-07-23T02:01:13.858" v="1342" actId="1076"/>
          <ac:spMkLst>
            <pc:docMk/>
            <pc:sldMk cId="1402675865" sldId="343"/>
            <ac:spMk id="4" creationId="{768F867F-E504-75FB-E5D8-EFA9897D38FA}"/>
          </ac:spMkLst>
        </pc:spChg>
        <pc:picChg chg="add mod">
          <ac:chgData name="어수행" userId="af2d1fea-1fd2-4b50-a224-cad42922ff28" providerId="ADAL" clId="{8814F513-297F-1D44-8B7D-ECA1443CDACB}" dt="2024-07-23T02:10:50.622" v="1373" actId="1076"/>
          <ac:picMkLst>
            <pc:docMk/>
            <pc:sldMk cId="1402675865" sldId="343"/>
            <ac:picMk id="2" creationId="{D30B6C72-E73B-17EB-1D7D-9F8A98C32D24}"/>
          </ac:picMkLst>
        </pc:picChg>
        <pc:picChg chg="del">
          <ac:chgData name="어수행" userId="af2d1fea-1fd2-4b50-a224-cad42922ff28" providerId="ADAL" clId="{8814F513-297F-1D44-8B7D-ECA1443CDACB}" dt="2024-07-23T01:52:36.837" v="1178" actId="478"/>
          <ac:picMkLst>
            <pc:docMk/>
            <pc:sldMk cId="1402675865" sldId="343"/>
            <ac:picMk id="1026" creationId="{AE1EF3BC-7768-125F-430F-F1AD1D3263AC}"/>
          </ac:picMkLst>
        </pc:picChg>
      </pc:sldChg>
      <pc:sldChg chg="modSp add mod">
        <pc:chgData name="어수행" userId="af2d1fea-1fd2-4b50-a224-cad42922ff28" providerId="ADAL" clId="{8814F513-297F-1D44-8B7D-ECA1443CDACB}" dt="2024-07-23T02:46:42.948" v="1835" actId="1076"/>
        <pc:sldMkLst>
          <pc:docMk/>
          <pc:sldMk cId="3434805981" sldId="344"/>
        </pc:sldMkLst>
        <pc:spChg chg="mod">
          <ac:chgData name="어수행" userId="af2d1fea-1fd2-4b50-a224-cad42922ff28" providerId="ADAL" clId="{8814F513-297F-1D44-8B7D-ECA1443CDACB}" dt="2024-07-23T02:46:42.948" v="1835" actId="1076"/>
          <ac:spMkLst>
            <pc:docMk/>
            <pc:sldMk cId="3434805981" sldId="344"/>
            <ac:spMk id="5" creationId="{13FBDDF0-B269-5C67-7E26-1A206F43CB24}"/>
          </ac:spMkLst>
        </pc:spChg>
        <pc:picChg chg="mod">
          <ac:chgData name="어수행" userId="af2d1fea-1fd2-4b50-a224-cad42922ff28" providerId="ADAL" clId="{8814F513-297F-1D44-8B7D-ECA1443CDACB}" dt="2024-07-23T02:46:33.814" v="1832" actId="1076"/>
          <ac:picMkLst>
            <pc:docMk/>
            <pc:sldMk cId="3434805981" sldId="344"/>
            <ac:picMk id="4" creationId="{8898A091-9061-74FD-EB03-6736217E7994}"/>
          </ac:picMkLst>
        </pc:picChg>
      </pc:sldChg>
      <pc:sldChg chg="addSp delSp modSp add mod">
        <pc:chgData name="어수행" userId="af2d1fea-1fd2-4b50-a224-cad42922ff28" providerId="ADAL" clId="{8814F513-297F-1D44-8B7D-ECA1443CDACB}" dt="2024-07-23T02:08:49.740" v="1353" actId="1076"/>
        <pc:sldMkLst>
          <pc:docMk/>
          <pc:sldMk cId="2567590128" sldId="345"/>
        </pc:sldMkLst>
        <pc:spChg chg="add mod">
          <ac:chgData name="어수행" userId="af2d1fea-1fd2-4b50-a224-cad42922ff28" providerId="ADAL" clId="{8814F513-297F-1D44-8B7D-ECA1443CDACB}" dt="2024-07-23T02:03:06.623" v="1350" actId="1076"/>
          <ac:spMkLst>
            <pc:docMk/>
            <pc:sldMk cId="2567590128" sldId="345"/>
            <ac:spMk id="4" creationId="{4651F193-AC9A-012B-8CA8-336137ACCE93}"/>
          </ac:spMkLst>
        </pc:spChg>
        <pc:picChg chg="del">
          <ac:chgData name="어수행" userId="af2d1fea-1fd2-4b50-a224-cad42922ff28" providerId="ADAL" clId="{8814F513-297F-1D44-8B7D-ECA1443CDACB}" dt="2024-07-23T02:01:04.953" v="1340" actId="478"/>
          <ac:picMkLst>
            <pc:docMk/>
            <pc:sldMk cId="2567590128" sldId="345"/>
            <ac:picMk id="2" creationId="{D30B6C72-E73B-17EB-1D7D-9F8A98C32D24}"/>
          </ac:picMkLst>
        </pc:picChg>
        <pc:picChg chg="add mod">
          <ac:chgData name="어수행" userId="af2d1fea-1fd2-4b50-a224-cad42922ff28" providerId="ADAL" clId="{8814F513-297F-1D44-8B7D-ECA1443CDACB}" dt="2024-07-23T02:03:01.042" v="1349" actId="1076"/>
          <ac:picMkLst>
            <pc:docMk/>
            <pc:sldMk cId="2567590128" sldId="345"/>
            <ac:picMk id="5" creationId="{BAC93017-E1CC-C2E0-DF7C-FB0AF4D06365}"/>
          </ac:picMkLst>
        </pc:picChg>
        <pc:picChg chg="add mod">
          <ac:chgData name="어수행" userId="af2d1fea-1fd2-4b50-a224-cad42922ff28" providerId="ADAL" clId="{8814F513-297F-1D44-8B7D-ECA1443CDACB}" dt="2024-07-23T02:08:49.740" v="1353" actId="1076"/>
          <ac:picMkLst>
            <pc:docMk/>
            <pc:sldMk cId="2567590128" sldId="345"/>
            <ac:picMk id="6" creationId="{A32CCBDC-71CD-3F3A-DB7E-F9001C761985}"/>
          </ac:picMkLst>
        </pc:picChg>
      </pc:sldChg>
      <pc:sldChg chg="addSp delSp modSp add mod">
        <pc:chgData name="어수행" userId="af2d1fea-1fd2-4b50-a224-cad42922ff28" providerId="ADAL" clId="{8814F513-297F-1D44-8B7D-ECA1443CDACB}" dt="2024-07-23T02:10:09.657" v="1363" actId="1076"/>
        <pc:sldMkLst>
          <pc:docMk/>
          <pc:sldMk cId="192661794" sldId="346"/>
        </pc:sldMkLst>
        <pc:spChg chg="mod">
          <ac:chgData name="어수행" userId="af2d1fea-1fd2-4b50-a224-cad42922ff28" providerId="ADAL" clId="{8814F513-297F-1D44-8B7D-ECA1443CDACB}" dt="2024-07-23T02:09:30.715" v="1359" actId="1076"/>
          <ac:spMkLst>
            <pc:docMk/>
            <pc:sldMk cId="192661794" sldId="346"/>
            <ac:spMk id="4" creationId="{4651F193-AC9A-012B-8CA8-336137ACCE93}"/>
          </ac:spMkLst>
        </pc:spChg>
        <pc:picChg chg="add mod">
          <ac:chgData name="어수행" userId="af2d1fea-1fd2-4b50-a224-cad42922ff28" providerId="ADAL" clId="{8814F513-297F-1D44-8B7D-ECA1443CDACB}" dt="2024-07-23T02:09:22.265" v="1357" actId="1076"/>
          <ac:picMkLst>
            <pc:docMk/>
            <pc:sldMk cId="192661794" sldId="346"/>
            <ac:picMk id="2" creationId="{F0D9F2BC-A8C9-EAD4-DBBA-C12D69FB1038}"/>
          </ac:picMkLst>
        </pc:picChg>
        <pc:picChg chg="add mod">
          <ac:chgData name="어수행" userId="af2d1fea-1fd2-4b50-a224-cad42922ff28" providerId="ADAL" clId="{8814F513-297F-1D44-8B7D-ECA1443CDACB}" dt="2024-07-23T02:10:09.657" v="1363" actId="1076"/>
          <ac:picMkLst>
            <pc:docMk/>
            <pc:sldMk cId="192661794" sldId="346"/>
            <ac:picMk id="3" creationId="{1EA9D807-53D4-050E-0DD5-F4498650994B}"/>
          </ac:picMkLst>
        </pc:picChg>
        <pc:picChg chg="del">
          <ac:chgData name="어수행" userId="af2d1fea-1fd2-4b50-a224-cad42922ff28" providerId="ADAL" clId="{8814F513-297F-1D44-8B7D-ECA1443CDACB}" dt="2024-07-23T02:08:53.490" v="1355" actId="478"/>
          <ac:picMkLst>
            <pc:docMk/>
            <pc:sldMk cId="192661794" sldId="346"/>
            <ac:picMk id="5" creationId="{BAC93017-E1CC-C2E0-DF7C-FB0AF4D06365}"/>
          </ac:picMkLst>
        </pc:picChg>
        <pc:picChg chg="del">
          <ac:chgData name="어수행" userId="af2d1fea-1fd2-4b50-a224-cad42922ff28" providerId="ADAL" clId="{8814F513-297F-1D44-8B7D-ECA1443CDACB}" dt="2024-07-23T02:08:53.490" v="1355" actId="478"/>
          <ac:picMkLst>
            <pc:docMk/>
            <pc:sldMk cId="192661794" sldId="346"/>
            <ac:picMk id="6" creationId="{A32CCBDC-71CD-3F3A-DB7E-F9001C761985}"/>
          </ac:picMkLst>
        </pc:picChg>
      </pc:sldChg>
      <pc:sldChg chg="new del">
        <pc:chgData name="어수행" userId="af2d1fea-1fd2-4b50-a224-cad42922ff28" providerId="ADAL" clId="{8814F513-297F-1D44-8B7D-ECA1443CDACB}" dt="2024-07-23T02:11:27.366" v="1377" actId="2696"/>
        <pc:sldMkLst>
          <pc:docMk/>
          <pc:sldMk cId="3872694388" sldId="347"/>
        </pc:sldMkLst>
      </pc:sldChg>
      <pc:sldChg chg="addSp modSp new mod">
        <pc:chgData name="어수행" userId="af2d1fea-1fd2-4b50-a224-cad42922ff28" providerId="ADAL" clId="{8814F513-297F-1D44-8B7D-ECA1443CDACB}" dt="2024-07-23T05:02:59.241" v="2884" actId="20577"/>
        <pc:sldMkLst>
          <pc:docMk/>
          <pc:sldMk cId="3936221727" sldId="348"/>
        </pc:sldMkLst>
        <pc:spChg chg="add mod">
          <ac:chgData name="어수행" userId="af2d1fea-1fd2-4b50-a224-cad42922ff28" providerId="ADAL" clId="{8814F513-297F-1D44-8B7D-ECA1443CDACB}" dt="2024-07-23T05:02:59.241" v="2884" actId="20577"/>
          <ac:spMkLst>
            <pc:docMk/>
            <pc:sldMk cId="3936221727" sldId="348"/>
            <ac:spMk id="2" creationId="{B0B0265C-B362-4FCA-E0B7-4564F348497E}"/>
          </ac:spMkLst>
        </pc:spChg>
      </pc:sldChg>
      <pc:sldChg chg="addSp delSp modSp add mod">
        <pc:chgData name="어수행" userId="af2d1fea-1fd2-4b50-a224-cad42922ff28" providerId="ADAL" clId="{8814F513-297F-1D44-8B7D-ECA1443CDACB}" dt="2024-07-23T02:33:47.602" v="1498" actId="1076"/>
        <pc:sldMkLst>
          <pc:docMk/>
          <pc:sldMk cId="2182153464" sldId="349"/>
        </pc:sldMkLst>
        <pc:spChg chg="del">
          <ac:chgData name="어수행" userId="af2d1fea-1fd2-4b50-a224-cad42922ff28" providerId="ADAL" clId="{8814F513-297F-1D44-8B7D-ECA1443CDACB}" dt="2024-07-23T02:27:37.907" v="1455" actId="478"/>
          <ac:spMkLst>
            <pc:docMk/>
            <pc:sldMk cId="2182153464" sldId="349"/>
            <ac:spMk id="5" creationId="{445BD74D-65B9-4651-C6EC-FD53C90A0842}"/>
          </ac:spMkLst>
        </pc:spChg>
        <pc:spChg chg="del">
          <ac:chgData name="어수행" userId="af2d1fea-1fd2-4b50-a224-cad42922ff28" providerId="ADAL" clId="{8814F513-297F-1D44-8B7D-ECA1443CDACB}" dt="2024-07-23T02:28:04.103" v="1461" actId="478"/>
          <ac:spMkLst>
            <pc:docMk/>
            <pc:sldMk cId="2182153464" sldId="349"/>
            <ac:spMk id="6" creationId="{96D1FE1A-B769-2577-9AED-405225E5B8E2}"/>
          </ac:spMkLst>
        </pc:spChg>
        <pc:spChg chg="del">
          <ac:chgData name="어수행" userId="af2d1fea-1fd2-4b50-a224-cad42922ff28" providerId="ADAL" clId="{8814F513-297F-1D44-8B7D-ECA1443CDACB}" dt="2024-07-23T02:25:44.296" v="1445" actId="478"/>
          <ac:spMkLst>
            <pc:docMk/>
            <pc:sldMk cId="2182153464" sldId="349"/>
            <ac:spMk id="7" creationId="{D5507DBA-1690-62FB-E398-96EB5416FBC8}"/>
          </ac:spMkLst>
        </pc:spChg>
        <pc:spChg chg="add mod">
          <ac:chgData name="어수행" userId="af2d1fea-1fd2-4b50-a224-cad42922ff28" providerId="ADAL" clId="{8814F513-297F-1D44-8B7D-ECA1443CDACB}" dt="2024-07-23T02:32:42.619" v="1483" actId="1076"/>
          <ac:spMkLst>
            <pc:docMk/>
            <pc:sldMk cId="2182153464" sldId="349"/>
            <ac:spMk id="8" creationId="{F8101E20-142E-4494-8433-350B682856ED}"/>
          </ac:spMkLst>
        </pc:spChg>
        <pc:spChg chg="del mod">
          <ac:chgData name="어수행" userId="af2d1fea-1fd2-4b50-a224-cad42922ff28" providerId="ADAL" clId="{8814F513-297F-1D44-8B7D-ECA1443CDACB}" dt="2024-07-23T02:33:18.967" v="1488" actId="478"/>
          <ac:spMkLst>
            <pc:docMk/>
            <pc:sldMk cId="2182153464" sldId="349"/>
            <ac:spMk id="9" creationId="{79142809-6EA1-E37C-3EAB-2534A02B4847}"/>
          </ac:spMkLst>
        </pc:spChg>
        <pc:spChg chg="del mod">
          <ac:chgData name="어수행" userId="af2d1fea-1fd2-4b50-a224-cad42922ff28" providerId="ADAL" clId="{8814F513-297F-1D44-8B7D-ECA1443CDACB}" dt="2024-07-23T02:33:10.916" v="1486" actId="478"/>
          <ac:spMkLst>
            <pc:docMk/>
            <pc:sldMk cId="2182153464" sldId="349"/>
            <ac:spMk id="10" creationId="{705313A1-0108-57EB-510E-7BD21DB56834}"/>
          </ac:spMkLst>
        </pc:spChg>
        <pc:spChg chg="add mod">
          <ac:chgData name="어수행" userId="af2d1fea-1fd2-4b50-a224-cad42922ff28" providerId="ADAL" clId="{8814F513-297F-1D44-8B7D-ECA1443CDACB}" dt="2024-07-23T02:32:42.619" v="1483" actId="1076"/>
          <ac:spMkLst>
            <pc:docMk/>
            <pc:sldMk cId="2182153464" sldId="349"/>
            <ac:spMk id="11" creationId="{F3FB8D42-216F-8D68-4C6C-7E22EFF0EF9A}"/>
          </ac:spMkLst>
        </pc:spChg>
        <pc:spChg chg="add mod">
          <ac:chgData name="어수행" userId="af2d1fea-1fd2-4b50-a224-cad42922ff28" providerId="ADAL" clId="{8814F513-297F-1D44-8B7D-ECA1443CDACB}" dt="2024-07-23T02:32:42.619" v="1483" actId="1076"/>
          <ac:spMkLst>
            <pc:docMk/>
            <pc:sldMk cId="2182153464" sldId="349"/>
            <ac:spMk id="12" creationId="{E1CD6602-1724-6D06-13CB-2566F0115D80}"/>
          </ac:spMkLst>
        </pc:spChg>
        <pc:spChg chg="add mod">
          <ac:chgData name="어수행" userId="af2d1fea-1fd2-4b50-a224-cad42922ff28" providerId="ADAL" clId="{8814F513-297F-1D44-8B7D-ECA1443CDACB}" dt="2024-07-23T02:32:42.619" v="1483" actId="1076"/>
          <ac:spMkLst>
            <pc:docMk/>
            <pc:sldMk cId="2182153464" sldId="349"/>
            <ac:spMk id="13" creationId="{BE2E8937-7AD4-327F-2E97-AA26FD70602E}"/>
          </ac:spMkLst>
        </pc:spChg>
        <pc:spChg chg="add mod">
          <ac:chgData name="어수행" userId="af2d1fea-1fd2-4b50-a224-cad42922ff28" providerId="ADAL" clId="{8814F513-297F-1D44-8B7D-ECA1443CDACB}" dt="2024-07-23T02:32:42.619" v="1483" actId="1076"/>
          <ac:spMkLst>
            <pc:docMk/>
            <pc:sldMk cId="2182153464" sldId="349"/>
            <ac:spMk id="14" creationId="{0385C21C-8B42-261D-C788-EC309A31C7AC}"/>
          </ac:spMkLst>
        </pc:spChg>
        <pc:spChg chg="mod">
          <ac:chgData name="어수행" userId="af2d1fea-1fd2-4b50-a224-cad42922ff28" providerId="ADAL" clId="{8814F513-297F-1D44-8B7D-ECA1443CDACB}" dt="2024-07-23T02:25:34.315" v="1444" actId="20577"/>
          <ac:spMkLst>
            <pc:docMk/>
            <pc:sldMk cId="2182153464" sldId="349"/>
            <ac:spMk id="60" creationId="{00000000-0000-0000-0000-000000000000}"/>
          </ac:spMkLst>
        </pc:spChg>
        <pc:picChg chg="add mod">
          <ac:chgData name="어수행" userId="af2d1fea-1fd2-4b50-a224-cad42922ff28" providerId="ADAL" clId="{8814F513-297F-1D44-8B7D-ECA1443CDACB}" dt="2024-07-23T02:32:35.466" v="1481" actId="1076"/>
          <ac:picMkLst>
            <pc:docMk/>
            <pc:sldMk cId="2182153464" sldId="349"/>
            <ac:picMk id="2" creationId="{A4684A42-447D-575D-D867-B0E4EB45A30F}"/>
          </ac:picMkLst>
        </pc:picChg>
        <pc:picChg chg="add del mod modCrop">
          <ac:chgData name="어수행" userId="af2d1fea-1fd2-4b50-a224-cad42922ff28" providerId="ADAL" clId="{8814F513-297F-1D44-8B7D-ECA1443CDACB}" dt="2024-07-23T02:28:34.279" v="1467" actId="478"/>
          <ac:picMkLst>
            <pc:docMk/>
            <pc:sldMk cId="2182153464" sldId="349"/>
            <ac:picMk id="3" creationId="{26EA515A-16E3-0FBB-30AD-A98DBC011392}"/>
          </ac:picMkLst>
        </pc:picChg>
        <pc:picChg chg="add del mod">
          <ac:chgData name="어수행" userId="af2d1fea-1fd2-4b50-a224-cad42922ff28" providerId="ADAL" clId="{8814F513-297F-1D44-8B7D-ECA1443CDACB}" dt="2024-07-23T02:33:10.916" v="1486" actId="478"/>
          <ac:picMkLst>
            <pc:docMk/>
            <pc:sldMk cId="2182153464" sldId="349"/>
            <ac:picMk id="4" creationId="{6C212002-2613-5713-DD66-2D30EB3D56DE}"/>
          </ac:picMkLst>
        </pc:picChg>
        <pc:picChg chg="add mod">
          <ac:chgData name="어수행" userId="af2d1fea-1fd2-4b50-a224-cad42922ff28" providerId="ADAL" clId="{8814F513-297F-1D44-8B7D-ECA1443CDACB}" dt="2024-07-23T02:33:47.602" v="1498" actId="1076"/>
          <ac:picMkLst>
            <pc:docMk/>
            <pc:sldMk cId="2182153464" sldId="349"/>
            <ac:picMk id="15" creationId="{A6EFDED1-6636-030D-12A5-11EF8A123DC0}"/>
          </ac:picMkLst>
        </pc:picChg>
        <pc:picChg chg="add del mod">
          <ac:chgData name="어수행" userId="af2d1fea-1fd2-4b50-a224-cad42922ff28" providerId="ADAL" clId="{8814F513-297F-1D44-8B7D-ECA1443CDACB}" dt="2024-07-23T02:33:18.967" v="1488" actId="478"/>
          <ac:picMkLst>
            <pc:docMk/>
            <pc:sldMk cId="2182153464" sldId="349"/>
            <ac:picMk id="5122" creationId="{CC1407CF-4DDF-7D07-C7BF-6CC1489D2C40}"/>
          </ac:picMkLst>
        </pc:picChg>
        <pc:picChg chg="add del mod">
          <ac:chgData name="어수행" userId="af2d1fea-1fd2-4b50-a224-cad42922ff28" providerId="ADAL" clId="{8814F513-297F-1D44-8B7D-ECA1443CDACB}" dt="2024-07-23T02:32:18.948" v="1477" actId="478"/>
          <ac:picMkLst>
            <pc:docMk/>
            <pc:sldMk cId="2182153464" sldId="349"/>
            <ac:picMk id="5124" creationId="{0646D58B-3A2E-CFC6-79BA-30E3FB47BBFC}"/>
          </ac:picMkLst>
        </pc:picChg>
      </pc:sldChg>
      <pc:sldChg chg="modSp add del">
        <pc:chgData name="어수행" userId="af2d1fea-1fd2-4b50-a224-cad42922ff28" providerId="ADAL" clId="{8814F513-297F-1D44-8B7D-ECA1443CDACB}" dt="2024-07-23T02:34:45.991" v="1512" actId="2696"/>
        <pc:sldMkLst>
          <pc:docMk/>
          <pc:sldMk cId="1826728900" sldId="350"/>
        </pc:sldMkLst>
        <pc:picChg chg="mod">
          <ac:chgData name="어수행" userId="af2d1fea-1fd2-4b50-a224-cad42922ff28" providerId="ADAL" clId="{8814F513-297F-1D44-8B7D-ECA1443CDACB}" dt="2024-07-23T02:32:21.791" v="1478" actId="1076"/>
          <ac:picMkLst>
            <pc:docMk/>
            <pc:sldMk cId="1826728900" sldId="350"/>
            <ac:picMk id="5124" creationId="{0646D58B-3A2E-CFC6-79BA-30E3FB47BBFC}"/>
          </ac:picMkLst>
        </pc:picChg>
      </pc:sldChg>
      <pc:sldChg chg="add del">
        <pc:chgData name="어수행" userId="af2d1fea-1fd2-4b50-a224-cad42922ff28" providerId="ADAL" clId="{8814F513-297F-1D44-8B7D-ECA1443CDACB}" dt="2024-07-23T02:33:31.023" v="1489" actId="2696"/>
        <pc:sldMkLst>
          <pc:docMk/>
          <pc:sldMk cId="1581603910" sldId="351"/>
        </pc:sldMkLst>
      </pc:sldChg>
      <pc:sldChg chg="addSp delSp modSp add mod">
        <pc:chgData name="어수행" userId="af2d1fea-1fd2-4b50-a224-cad42922ff28" providerId="ADAL" clId="{8814F513-297F-1D44-8B7D-ECA1443CDACB}" dt="2024-07-23T03:05:53.766" v="2087" actId="478"/>
        <pc:sldMkLst>
          <pc:docMk/>
          <pc:sldMk cId="2460268477" sldId="352"/>
        </pc:sldMkLst>
        <pc:spChg chg="add del mod">
          <ac:chgData name="어수행" userId="af2d1fea-1fd2-4b50-a224-cad42922ff28" providerId="ADAL" clId="{8814F513-297F-1D44-8B7D-ECA1443CDACB}" dt="2024-07-23T03:05:53.766" v="2087" actId="478"/>
          <ac:spMkLst>
            <pc:docMk/>
            <pc:sldMk cId="2460268477" sldId="352"/>
            <ac:spMk id="7" creationId="{ED147A4B-922B-9225-5252-84ABB2DE2E92}"/>
          </ac:spMkLst>
        </pc:spChg>
        <pc:picChg chg="add mod">
          <ac:chgData name="어수행" userId="af2d1fea-1fd2-4b50-a224-cad42922ff28" providerId="ADAL" clId="{8814F513-297F-1D44-8B7D-ECA1443CDACB}" dt="2024-07-23T02:34:17.649" v="1505"/>
          <ac:picMkLst>
            <pc:docMk/>
            <pc:sldMk cId="2460268477" sldId="352"/>
            <ac:picMk id="3" creationId="{602D497C-A681-9860-69D9-A53DC407417B}"/>
          </ac:picMkLst>
        </pc:picChg>
        <pc:picChg chg="add mod">
          <ac:chgData name="어수행" userId="af2d1fea-1fd2-4b50-a224-cad42922ff28" providerId="ADAL" clId="{8814F513-297F-1D44-8B7D-ECA1443CDACB}" dt="2024-07-23T02:34:23.973" v="1506"/>
          <ac:picMkLst>
            <pc:docMk/>
            <pc:sldMk cId="2460268477" sldId="352"/>
            <ac:picMk id="5" creationId="{C19D916E-D3C8-40B9-2788-E8AEAC4114B8}"/>
          </ac:picMkLst>
        </pc:picChg>
        <pc:picChg chg="add mod">
          <ac:chgData name="어수행" userId="af2d1fea-1fd2-4b50-a224-cad42922ff28" providerId="ADAL" clId="{8814F513-297F-1D44-8B7D-ECA1443CDACB}" dt="2024-07-23T02:34:33.345" v="1510" actId="167"/>
          <ac:picMkLst>
            <pc:docMk/>
            <pc:sldMk cId="2460268477" sldId="352"/>
            <ac:picMk id="6" creationId="{3E95FC33-F824-E083-2EB6-0C3B1BDC3D99}"/>
          </ac:picMkLst>
        </pc:picChg>
      </pc:sldChg>
      <pc:sldChg chg="addSp modSp add">
        <pc:chgData name="어수행" userId="af2d1fea-1fd2-4b50-a224-cad42922ff28" providerId="ADAL" clId="{8814F513-297F-1D44-8B7D-ECA1443CDACB}" dt="2024-07-23T02:34:16.681" v="1504"/>
        <pc:sldMkLst>
          <pc:docMk/>
          <pc:sldMk cId="3274934302" sldId="353"/>
        </pc:sldMkLst>
        <pc:picChg chg="add mod">
          <ac:chgData name="어수행" userId="af2d1fea-1fd2-4b50-a224-cad42922ff28" providerId="ADAL" clId="{8814F513-297F-1D44-8B7D-ECA1443CDACB}" dt="2024-07-23T02:34:16.681" v="1504"/>
          <ac:picMkLst>
            <pc:docMk/>
            <pc:sldMk cId="3274934302" sldId="353"/>
            <ac:picMk id="3" creationId="{4A068767-99BA-3F53-5475-117A069F6553}"/>
          </ac:picMkLst>
        </pc:picChg>
        <pc:picChg chg="add mod">
          <ac:chgData name="어수행" userId="af2d1fea-1fd2-4b50-a224-cad42922ff28" providerId="ADAL" clId="{8814F513-297F-1D44-8B7D-ECA1443CDACB}" dt="2024-07-23T02:34:12.893" v="1503" actId="1076"/>
          <ac:picMkLst>
            <pc:docMk/>
            <pc:sldMk cId="3274934302" sldId="353"/>
            <ac:picMk id="9218" creationId="{4D34A144-4640-B8EC-EC73-73EC1CE50EAC}"/>
          </ac:picMkLst>
        </pc:picChg>
      </pc:sldChg>
      <pc:sldChg chg="addSp delSp modSp new mod">
        <pc:chgData name="어수행" userId="af2d1fea-1fd2-4b50-a224-cad42922ff28" providerId="ADAL" clId="{8814F513-297F-1D44-8B7D-ECA1443CDACB}" dt="2024-07-23T05:59:44.922" v="3309" actId="1076"/>
        <pc:sldMkLst>
          <pc:docMk/>
          <pc:sldMk cId="1842415080" sldId="354"/>
        </pc:sldMkLst>
        <pc:spChg chg="del">
          <ac:chgData name="어수행" userId="af2d1fea-1fd2-4b50-a224-cad42922ff28" providerId="ADAL" clId="{8814F513-297F-1D44-8B7D-ECA1443CDACB}" dt="2024-07-23T02:42:15.333" v="1645" actId="478"/>
          <ac:spMkLst>
            <pc:docMk/>
            <pc:sldMk cId="1842415080" sldId="354"/>
            <ac:spMk id="2" creationId="{11B15ED8-9D0B-C119-6EE0-D4D9423CB55A}"/>
          </ac:spMkLst>
        </pc:spChg>
        <pc:spChg chg="del">
          <ac:chgData name="어수행" userId="af2d1fea-1fd2-4b50-a224-cad42922ff28" providerId="ADAL" clId="{8814F513-297F-1D44-8B7D-ECA1443CDACB}" dt="2024-07-23T02:41:14.747" v="1514" actId="478"/>
          <ac:spMkLst>
            <pc:docMk/>
            <pc:sldMk cId="1842415080" sldId="354"/>
            <ac:spMk id="3" creationId="{BF769D32-3763-4C27-D601-D699266FEBCD}"/>
          </ac:spMkLst>
        </pc:spChg>
        <pc:spChg chg="add mod">
          <ac:chgData name="어수행" userId="af2d1fea-1fd2-4b50-a224-cad42922ff28" providerId="ADAL" clId="{8814F513-297F-1D44-8B7D-ECA1443CDACB}" dt="2024-07-23T02:42:08.287" v="1643" actId="114"/>
          <ac:spMkLst>
            <pc:docMk/>
            <pc:sldMk cId="1842415080" sldId="354"/>
            <ac:spMk id="6" creationId="{EE3FC867-E3F2-CA34-7541-153EADD109CE}"/>
          </ac:spMkLst>
        </pc:spChg>
        <pc:spChg chg="add mod">
          <ac:chgData name="어수행" userId="af2d1fea-1fd2-4b50-a224-cad42922ff28" providerId="ADAL" clId="{8814F513-297F-1D44-8B7D-ECA1443CDACB}" dt="2024-07-23T02:42:24.275" v="1664" actId="20577"/>
          <ac:spMkLst>
            <pc:docMk/>
            <pc:sldMk cId="1842415080" sldId="354"/>
            <ac:spMk id="7" creationId="{B2508E00-DFE2-FD3C-419D-EE504A23E95D}"/>
          </ac:spMkLst>
        </pc:spChg>
        <pc:spChg chg="add del mod">
          <ac:chgData name="어수행" userId="af2d1fea-1fd2-4b50-a224-cad42922ff28" providerId="ADAL" clId="{8814F513-297F-1D44-8B7D-ECA1443CDACB}" dt="2024-07-23T02:42:26.231" v="1666"/>
          <ac:spMkLst>
            <pc:docMk/>
            <pc:sldMk cId="1842415080" sldId="354"/>
            <ac:spMk id="8" creationId="{928F06B8-DDB6-EAA9-C19A-556C2A461DE3}"/>
          </ac:spMkLst>
        </pc:spChg>
        <pc:picChg chg="add mod">
          <ac:chgData name="어수행" userId="af2d1fea-1fd2-4b50-a224-cad42922ff28" providerId="ADAL" clId="{8814F513-297F-1D44-8B7D-ECA1443CDACB}" dt="2024-07-23T05:59:44.922" v="3309" actId="1076"/>
          <ac:picMkLst>
            <pc:docMk/>
            <pc:sldMk cId="1842415080" sldId="354"/>
            <ac:picMk id="4" creationId="{A81FA5AF-4B37-EA42-AD2A-3B567B633D53}"/>
          </ac:picMkLst>
        </pc:picChg>
      </pc:sldChg>
      <pc:sldChg chg="addSp delSp modSp add del">
        <pc:chgData name="어수행" userId="af2d1fea-1fd2-4b50-a224-cad42922ff28" providerId="ADAL" clId="{8814F513-297F-1D44-8B7D-ECA1443CDACB}" dt="2024-07-23T02:34:45.392" v="1511" actId="2696"/>
        <pc:sldMkLst>
          <pc:docMk/>
          <pc:sldMk cId="2607270393" sldId="354"/>
        </pc:sldMkLst>
        <pc:picChg chg="add del mod">
          <ac:chgData name="어수행" userId="af2d1fea-1fd2-4b50-a224-cad42922ff28" providerId="ADAL" clId="{8814F513-297F-1D44-8B7D-ECA1443CDACB}" dt="2024-07-23T02:33:42.044" v="1495" actId="21"/>
          <ac:picMkLst>
            <pc:docMk/>
            <pc:sldMk cId="2607270393" sldId="354"/>
            <ac:picMk id="3" creationId="{32BD4F0A-4C36-6DBA-EB00-E6CB51BA8A63}"/>
          </ac:picMkLst>
        </pc:picChg>
      </pc:sldChg>
      <pc:sldChg chg="modSp add del mod">
        <pc:chgData name="어수행" userId="af2d1fea-1fd2-4b50-a224-cad42922ff28" providerId="ADAL" clId="{8814F513-297F-1D44-8B7D-ECA1443CDACB}" dt="2024-07-23T05:13:34.435" v="2999" actId="2696"/>
        <pc:sldMkLst>
          <pc:docMk/>
          <pc:sldMk cId="3529227001" sldId="355"/>
        </pc:sldMkLst>
        <pc:spChg chg="mod">
          <ac:chgData name="어수행" userId="af2d1fea-1fd2-4b50-a224-cad42922ff28" providerId="ADAL" clId="{8814F513-297F-1D44-8B7D-ECA1443CDACB}" dt="2024-07-23T03:22:37.198" v="2263" actId="20577"/>
          <ac:spMkLst>
            <pc:docMk/>
            <pc:sldMk cId="3529227001" sldId="355"/>
            <ac:spMk id="2" creationId="{B0B0265C-B362-4FCA-E0B7-4564F348497E}"/>
          </ac:spMkLst>
        </pc:spChg>
      </pc:sldChg>
      <pc:sldChg chg="modSp add del mod">
        <pc:chgData name="어수행" userId="af2d1fea-1fd2-4b50-a224-cad42922ff28" providerId="ADAL" clId="{8814F513-297F-1D44-8B7D-ECA1443CDACB}" dt="2024-07-23T05:35:21.274" v="3131" actId="2696"/>
        <pc:sldMkLst>
          <pc:docMk/>
          <pc:sldMk cId="330512817" sldId="356"/>
        </pc:sldMkLst>
        <pc:spChg chg="mod">
          <ac:chgData name="어수행" userId="af2d1fea-1fd2-4b50-a224-cad42922ff28" providerId="ADAL" clId="{8814F513-297F-1D44-8B7D-ECA1443CDACB}" dt="2024-07-23T05:35:09.930" v="3129" actId="6549"/>
          <ac:spMkLst>
            <pc:docMk/>
            <pc:sldMk cId="330512817" sldId="356"/>
            <ac:spMk id="2" creationId="{B0B0265C-B362-4FCA-E0B7-4564F348497E}"/>
          </ac:spMkLst>
        </pc:spChg>
      </pc:sldChg>
      <pc:sldChg chg="add del">
        <pc:chgData name="어수행" userId="af2d1fea-1fd2-4b50-a224-cad42922ff28" providerId="ADAL" clId="{8814F513-297F-1D44-8B7D-ECA1443CDACB}" dt="2024-07-23T05:35:22.086" v="3132" actId="2696"/>
        <pc:sldMkLst>
          <pc:docMk/>
          <pc:sldMk cId="1992076385" sldId="357"/>
        </pc:sldMkLst>
      </pc:sldChg>
      <pc:sldChg chg="addSp delSp modSp add mod">
        <pc:chgData name="어수행" userId="af2d1fea-1fd2-4b50-a224-cad42922ff28" providerId="ADAL" clId="{8814F513-297F-1D44-8B7D-ECA1443CDACB}" dt="2024-07-23T03:07:09.644" v="2137" actId="732"/>
        <pc:sldMkLst>
          <pc:docMk/>
          <pc:sldMk cId="456758758" sldId="358"/>
        </pc:sldMkLst>
        <pc:spChg chg="mod">
          <ac:chgData name="어수행" userId="af2d1fea-1fd2-4b50-a224-cad42922ff28" providerId="ADAL" clId="{8814F513-297F-1D44-8B7D-ECA1443CDACB}" dt="2024-07-23T03:06:56.162" v="2135" actId="20577"/>
          <ac:spMkLst>
            <pc:docMk/>
            <pc:sldMk cId="456758758" sldId="358"/>
            <ac:spMk id="12" creationId="{E1CD6602-1724-6D06-13CB-2566F0115D80}"/>
          </ac:spMkLst>
        </pc:spChg>
        <pc:spChg chg="add del mod">
          <ac:chgData name="어수행" userId="af2d1fea-1fd2-4b50-a224-cad42922ff28" providerId="ADAL" clId="{8814F513-297F-1D44-8B7D-ECA1443CDACB}" dt="2024-07-23T03:06:28.234" v="2102" actId="478"/>
          <ac:spMkLst>
            <pc:docMk/>
            <pc:sldMk cId="456758758" sldId="358"/>
            <ac:spMk id="15" creationId="{C98868E5-49AB-6351-622A-F5975B156A49}"/>
          </ac:spMkLst>
        </pc:spChg>
        <pc:picChg chg="del">
          <ac:chgData name="어수행" userId="af2d1fea-1fd2-4b50-a224-cad42922ff28" providerId="ADAL" clId="{8814F513-297F-1D44-8B7D-ECA1443CDACB}" dt="2024-07-23T03:06:15.999" v="2099" actId="478"/>
          <ac:picMkLst>
            <pc:docMk/>
            <pc:sldMk cId="456758758" sldId="358"/>
            <ac:picMk id="5" creationId="{C19D916E-D3C8-40B9-2788-E8AEAC4114B8}"/>
          </ac:picMkLst>
        </pc:picChg>
        <pc:picChg chg="add mod">
          <ac:chgData name="어수행" userId="af2d1fea-1fd2-4b50-a224-cad42922ff28" providerId="ADAL" clId="{8814F513-297F-1D44-8B7D-ECA1443CDACB}" dt="2024-07-23T03:07:09.644" v="2137" actId="732"/>
          <ac:picMkLst>
            <pc:docMk/>
            <pc:sldMk cId="456758758" sldId="358"/>
            <ac:picMk id="7" creationId="{93B4E635-6F4D-70F6-1D05-F49E903FB7C0}"/>
          </ac:picMkLst>
        </pc:picChg>
        <pc:picChg chg="mod">
          <ac:chgData name="어수행" userId="af2d1fea-1fd2-4b50-a224-cad42922ff28" providerId="ADAL" clId="{8814F513-297F-1D44-8B7D-ECA1443CDACB}" dt="2024-07-23T03:06:09.673" v="2096" actId="166"/>
          <ac:picMkLst>
            <pc:docMk/>
            <pc:sldMk cId="456758758" sldId="358"/>
            <ac:picMk id="5122" creationId="{CC1407CF-4DDF-7D07-C7BF-6CC1489D2C40}"/>
          </ac:picMkLst>
        </pc:picChg>
      </pc:sldChg>
      <pc:sldChg chg="addSp delSp modSp add mod ord">
        <pc:chgData name="어수행" userId="af2d1fea-1fd2-4b50-a224-cad42922ff28" providerId="ADAL" clId="{8814F513-297F-1D44-8B7D-ECA1443CDACB}" dt="2024-07-23T03:56:50.452" v="2650" actId="6549"/>
        <pc:sldMkLst>
          <pc:docMk/>
          <pc:sldMk cId="918741341" sldId="359"/>
        </pc:sldMkLst>
        <pc:spChg chg="del">
          <ac:chgData name="어수행" userId="af2d1fea-1fd2-4b50-a224-cad42922ff28" providerId="ADAL" clId="{8814F513-297F-1D44-8B7D-ECA1443CDACB}" dt="2024-07-23T03:10:57.862" v="2149" actId="478"/>
          <ac:spMkLst>
            <pc:docMk/>
            <pc:sldMk cId="918741341" sldId="359"/>
            <ac:spMk id="4" creationId="{0125D0F0-F138-F7EA-4BEA-09D497495F4F}"/>
          </ac:spMkLst>
        </pc:spChg>
        <pc:spChg chg="add del mod">
          <ac:chgData name="어수행" userId="af2d1fea-1fd2-4b50-a224-cad42922ff28" providerId="ADAL" clId="{8814F513-297F-1D44-8B7D-ECA1443CDACB}" dt="2024-07-23T03:28:35.727" v="2291" actId="478"/>
          <ac:spMkLst>
            <pc:docMk/>
            <pc:sldMk cId="918741341" sldId="359"/>
            <ac:spMk id="5" creationId="{B3686870-2F7E-FC92-C949-DB7583E342D9}"/>
          </ac:spMkLst>
        </pc:spChg>
        <pc:spChg chg="add del mod">
          <ac:chgData name="어수행" userId="af2d1fea-1fd2-4b50-a224-cad42922ff28" providerId="ADAL" clId="{8814F513-297F-1D44-8B7D-ECA1443CDACB}" dt="2024-07-23T03:28:35.727" v="2291" actId="478"/>
          <ac:spMkLst>
            <pc:docMk/>
            <pc:sldMk cId="918741341" sldId="359"/>
            <ac:spMk id="6" creationId="{EC8AC2EF-B309-E491-72FD-7DE037AB9B00}"/>
          </ac:spMkLst>
        </pc:spChg>
        <pc:spChg chg="add del mod">
          <ac:chgData name="어수행" userId="af2d1fea-1fd2-4b50-a224-cad42922ff28" providerId="ADAL" clId="{8814F513-297F-1D44-8B7D-ECA1443CDACB}" dt="2024-07-23T03:28:35.727" v="2291" actId="478"/>
          <ac:spMkLst>
            <pc:docMk/>
            <pc:sldMk cId="918741341" sldId="359"/>
            <ac:spMk id="8" creationId="{5B99D293-063A-F9B4-AC05-CE5DAA51C79F}"/>
          </ac:spMkLst>
        </pc:spChg>
        <pc:spChg chg="add del mod">
          <ac:chgData name="어수행" userId="af2d1fea-1fd2-4b50-a224-cad42922ff28" providerId="ADAL" clId="{8814F513-297F-1D44-8B7D-ECA1443CDACB}" dt="2024-07-23T03:28:35.727" v="2291" actId="478"/>
          <ac:spMkLst>
            <pc:docMk/>
            <pc:sldMk cId="918741341" sldId="359"/>
            <ac:spMk id="9" creationId="{4042956D-2FC3-66A6-38EB-6C21F7F7EA4D}"/>
          </ac:spMkLst>
        </pc:spChg>
        <pc:spChg chg="add mod">
          <ac:chgData name="어수행" userId="af2d1fea-1fd2-4b50-a224-cad42922ff28" providerId="ADAL" clId="{8814F513-297F-1D44-8B7D-ECA1443CDACB}" dt="2024-07-23T03:26:19.883" v="2285"/>
          <ac:spMkLst>
            <pc:docMk/>
            <pc:sldMk cId="918741341" sldId="359"/>
            <ac:spMk id="10" creationId="{457C89D5-E78C-37E7-3BE5-486B7C22065C}"/>
          </ac:spMkLst>
        </pc:spChg>
        <pc:spChg chg="add mod">
          <ac:chgData name="어수행" userId="af2d1fea-1fd2-4b50-a224-cad42922ff28" providerId="ADAL" clId="{8814F513-297F-1D44-8B7D-ECA1443CDACB}" dt="2024-07-23T03:33:24.007" v="2299" actId="1076"/>
          <ac:spMkLst>
            <pc:docMk/>
            <pc:sldMk cId="918741341" sldId="359"/>
            <ac:spMk id="13" creationId="{821D43F6-65C2-28F9-AEC3-C5B35918FE14}"/>
          </ac:spMkLst>
        </pc:spChg>
        <pc:spChg chg="add mod">
          <ac:chgData name="어수행" userId="af2d1fea-1fd2-4b50-a224-cad42922ff28" providerId="ADAL" clId="{8814F513-297F-1D44-8B7D-ECA1443CDACB}" dt="2024-07-23T03:34:55.630" v="2306" actId="207"/>
          <ac:spMkLst>
            <pc:docMk/>
            <pc:sldMk cId="918741341" sldId="359"/>
            <ac:spMk id="15" creationId="{1CCBFAF5-1B0F-9E37-CB5B-FC7CDB22977E}"/>
          </ac:spMkLst>
        </pc:spChg>
        <pc:spChg chg="mod">
          <ac:chgData name="어수행" userId="af2d1fea-1fd2-4b50-a224-cad42922ff28" providerId="ADAL" clId="{8814F513-297F-1D44-8B7D-ECA1443CDACB}" dt="2024-07-23T03:56:50.452" v="2650" actId="6549"/>
          <ac:spMkLst>
            <pc:docMk/>
            <pc:sldMk cId="918741341" sldId="359"/>
            <ac:spMk id="60" creationId="{00000000-0000-0000-0000-000000000000}"/>
          </ac:spMkLst>
        </pc:spChg>
        <pc:picChg chg="del">
          <ac:chgData name="어수행" userId="af2d1fea-1fd2-4b50-a224-cad42922ff28" providerId="ADAL" clId="{8814F513-297F-1D44-8B7D-ECA1443CDACB}" dt="2024-07-23T03:10:55.866" v="2148" actId="478"/>
          <ac:picMkLst>
            <pc:docMk/>
            <pc:sldMk cId="918741341" sldId="359"/>
            <ac:picMk id="2" creationId="{648222A4-652D-43A3-2598-B0D017F980B8}"/>
          </ac:picMkLst>
        </pc:picChg>
        <pc:picChg chg="add del mod">
          <ac:chgData name="어수행" userId="af2d1fea-1fd2-4b50-a224-cad42922ff28" providerId="ADAL" clId="{8814F513-297F-1D44-8B7D-ECA1443CDACB}" dt="2024-07-23T03:28:35.727" v="2291" actId="478"/>
          <ac:picMkLst>
            <pc:docMk/>
            <pc:sldMk cId="918741341" sldId="359"/>
            <ac:picMk id="3" creationId="{C544990A-B898-E343-3DD2-69722414C22D}"/>
          </ac:picMkLst>
        </pc:picChg>
        <pc:picChg chg="add del mod">
          <ac:chgData name="어수행" userId="af2d1fea-1fd2-4b50-a224-cad42922ff28" providerId="ADAL" clId="{8814F513-297F-1D44-8B7D-ECA1443CDACB}" dt="2024-07-23T03:28:35.727" v="2291" actId="478"/>
          <ac:picMkLst>
            <pc:docMk/>
            <pc:sldMk cId="918741341" sldId="359"/>
            <ac:picMk id="7" creationId="{1AA34E33-F471-4084-21D1-C232B1729D6D}"/>
          </ac:picMkLst>
        </pc:picChg>
        <pc:picChg chg="add mod">
          <ac:chgData name="어수행" userId="af2d1fea-1fd2-4b50-a224-cad42922ff28" providerId="ADAL" clId="{8814F513-297F-1D44-8B7D-ECA1443CDACB}" dt="2024-07-23T03:33:12.736" v="2295" actId="1076"/>
          <ac:picMkLst>
            <pc:docMk/>
            <pc:sldMk cId="918741341" sldId="359"/>
            <ac:picMk id="11" creationId="{5B0BD0DF-7416-AD07-2D9E-53CA02AB5E88}"/>
          </ac:picMkLst>
        </pc:picChg>
        <pc:picChg chg="add mod">
          <ac:chgData name="어수행" userId="af2d1fea-1fd2-4b50-a224-cad42922ff28" providerId="ADAL" clId="{8814F513-297F-1D44-8B7D-ECA1443CDACB}" dt="2024-07-23T03:34:42.560" v="2302" actId="1076"/>
          <ac:picMkLst>
            <pc:docMk/>
            <pc:sldMk cId="918741341" sldId="359"/>
            <ac:picMk id="14" creationId="{586384F2-06CC-4ECD-2A3A-B8D8F000D08E}"/>
          </ac:picMkLst>
        </pc:picChg>
      </pc:sldChg>
      <pc:sldChg chg="addSp delSp modSp add mod">
        <pc:chgData name="어수행" userId="af2d1fea-1fd2-4b50-a224-cad42922ff28" providerId="ADAL" clId="{8814F513-297F-1D44-8B7D-ECA1443CDACB}" dt="2024-07-23T03:56:36.675" v="2644" actId="6549"/>
        <pc:sldMkLst>
          <pc:docMk/>
          <pc:sldMk cId="3985771630" sldId="360"/>
        </pc:sldMkLst>
        <pc:spChg chg="mod">
          <ac:chgData name="어수행" userId="af2d1fea-1fd2-4b50-a224-cad42922ff28" providerId="ADAL" clId="{8814F513-297F-1D44-8B7D-ECA1443CDACB}" dt="2024-07-23T03:17:10.439" v="2248" actId="1076"/>
          <ac:spMkLst>
            <pc:docMk/>
            <pc:sldMk cId="3985771630" sldId="360"/>
            <ac:spMk id="4" creationId="{0125D0F0-F138-F7EA-4BEA-09D497495F4F}"/>
          </ac:spMkLst>
        </pc:spChg>
        <pc:spChg chg="mod">
          <ac:chgData name="어수행" userId="af2d1fea-1fd2-4b50-a224-cad42922ff28" providerId="ADAL" clId="{8814F513-297F-1D44-8B7D-ECA1443CDACB}" dt="2024-07-23T03:56:36.675" v="2644" actId="6549"/>
          <ac:spMkLst>
            <pc:docMk/>
            <pc:sldMk cId="3985771630" sldId="360"/>
            <ac:spMk id="60" creationId="{00000000-0000-0000-0000-000000000000}"/>
          </ac:spMkLst>
        </pc:spChg>
        <pc:picChg chg="del">
          <ac:chgData name="어수행" userId="af2d1fea-1fd2-4b50-a224-cad42922ff28" providerId="ADAL" clId="{8814F513-297F-1D44-8B7D-ECA1443CDACB}" dt="2024-07-23T03:15:38.114" v="2225" actId="478"/>
          <ac:picMkLst>
            <pc:docMk/>
            <pc:sldMk cId="3985771630" sldId="360"/>
            <ac:picMk id="2" creationId="{648222A4-652D-43A3-2598-B0D017F980B8}"/>
          </ac:picMkLst>
        </pc:picChg>
        <pc:picChg chg="add mod">
          <ac:chgData name="어수행" userId="af2d1fea-1fd2-4b50-a224-cad42922ff28" providerId="ADAL" clId="{8814F513-297F-1D44-8B7D-ECA1443CDACB}" dt="2024-07-23T03:17:06.883" v="2247" actId="1076"/>
          <ac:picMkLst>
            <pc:docMk/>
            <pc:sldMk cId="3985771630" sldId="360"/>
            <ac:picMk id="3" creationId="{3A98DE10-C665-D2DF-E657-6A9793683440}"/>
          </ac:picMkLst>
        </pc:picChg>
        <pc:picChg chg="add mod">
          <ac:chgData name="어수행" userId="af2d1fea-1fd2-4b50-a224-cad42922ff28" providerId="ADAL" clId="{8814F513-297F-1D44-8B7D-ECA1443CDACB}" dt="2024-07-23T03:17:06.883" v="2247" actId="1076"/>
          <ac:picMkLst>
            <pc:docMk/>
            <pc:sldMk cId="3985771630" sldId="360"/>
            <ac:picMk id="5" creationId="{8527C36C-ECEA-4841-3456-066FA261D7C4}"/>
          </ac:picMkLst>
        </pc:picChg>
        <pc:picChg chg="add mod">
          <ac:chgData name="어수행" userId="af2d1fea-1fd2-4b50-a224-cad42922ff28" providerId="ADAL" clId="{8814F513-297F-1D44-8B7D-ECA1443CDACB}" dt="2024-07-23T03:16:28.168" v="2238" actId="1076"/>
          <ac:picMkLst>
            <pc:docMk/>
            <pc:sldMk cId="3985771630" sldId="360"/>
            <ac:picMk id="15362" creationId="{0DB938DD-B03D-C9CF-58E9-8156A6CE552B}"/>
          </ac:picMkLst>
        </pc:picChg>
      </pc:sldChg>
      <pc:sldChg chg="add del">
        <pc:chgData name="어수행" userId="af2d1fea-1fd2-4b50-a224-cad42922ff28" providerId="ADAL" clId="{8814F513-297F-1D44-8B7D-ECA1443CDACB}" dt="2024-07-23T03:15:41.523" v="2227"/>
        <pc:sldMkLst>
          <pc:docMk/>
          <pc:sldMk cId="552824166" sldId="361"/>
        </pc:sldMkLst>
      </pc:sldChg>
      <pc:sldChg chg="addSp modSp add mod ord">
        <pc:chgData name="어수행" userId="af2d1fea-1fd2-4b50-a224-cad42922ff28" providerId="ADAL" clId="{8814F513-297F-1D44-8B7D-ECA1443CDACB}" dt="2024-07-23T03:56:40.260" v="2645" actId="6549"/>
        <pc:sldMkLst>
          <pc:docMk/>
          <pc:sldMk cId="1752528082" sldId="361"/>
        </pc:sldMkLst>
        <pc:spChg chg="add mod">
          <ac:chgData name="어수행" userId="af2d1fea-1fd2-4b50-a224-cad42922ff28" providerId="ADAL" clId="{8814F513-297F-1D44-8B7D-ECA1443CDACB}" dt="2024-07-23T03:27:02.396" v="2289" actId="1076"/>
          <ac:spMkLst>
            <pc:docMk/>
            <pc:sldMk cId="1752528082" sldId="361"/>
            <ac:spMk id="4" creationId="{A50E0E7A-A480-9C77-4668-40945BF5009F}"/>
          </ac:spMkLst>
        </pc:spChg>
        <pc:spChg chg="mod">
          <ac:chgData name="어수행" userId="af2d1fea-1fd2-4b50-a224-cad42922ff28" providerId="ADAL" clId="{8814F513-297F-1D44-8B7D-ECA1443CDACB}" dt="2024-07-23T03:56:40.260" v="2645" actId="6549"/>
          <ac:spMkLst>
            <pc:docMk/>
            <pc:sldMk cId="1752528082" sldId="361"/>
            <ac:spMk id="60" creationId="{00000000-0000-0000-0000-000000000000}"/>
          </ac:spMkLst>
        </pc:spChg>
      </pc:sldChg>
      <pc:sldChg chg="delSp modSp add del mod">
        <pc:chgData name="어수행" userId="af2d1fea-1fd2-4b50-a224-cad42922ff28" providerId="ADAL" clId="{8814F513-297F-1D44-8B7D-ECA1443CDACB}" dt="2024-07-23T05:04:07.982" v="2890" actId="2696"/>
        <pc:sldMkLst>
          <pc:docMk/>
          <pc:sldMk cId="1995504538" sldId="362"/>
        </pc:sldMkLst>
        <pc:spChg chg="del">
          <ac:chgData name="어수행" userId="af2d1fea-1fd2-4b50-a224-cad42922ff28" providerId="ADAL" clId="{8814F513-297F-1D44-8B7D-ECA1443CDACB}" dt="2024-07-23T03:35:07.406" v="2309" actId="478"/>
          <ac:spMkLst>
            <pc:docMk/>
            <pc:sldMk cId="1995504538" sldId="362"/>
            <ac:spMk id="15" creationId="{1CCBFAF5-1B0F-9E37-CB5B-FC7CDB22977E}"/>
          </ac:spMkLst>
        </pc:spChg>
        <pc:spChg chg="mod">
          <ac:chgData name="어수행" userId="af2d1fea-1fd2-4b50-a224-cad42922ff28" providerId="ADAL" clId="{8814F513-297F-1D44-8B7D-ECA1443CDACB}" dt="2024-07-23T03:57:43.884" v="2681" actId="20577"/>
          <ac:spMkLst>
            <pc:docMk/>
            <pc:sldMk cId="1995504538" sldId="362"/>
            <ac:spMk id="60" creationId="{00000000-0000-0000-0000-000000000000}"/>
          </ac:spMkLst>
        </pc:spChg>
        <pc:picChg chg="del mod">
          <ac:chgData name="어수행" userId="af2d1fea-1fd2-4b50-a224-cad42922ff28" providerId="ADAL" clId="{8814F513-297F-1D44-8B7D-ECA1443CDACB}" dt="2024-07-23T03:35:07.406" v="2309" actId="478"/>
          <ac:picMkLst>
            <pc:docMk/>
            <pc:sldMk cId="1995504538" sldId="362"/>
            <ac:picMk id="11" creationId="{5B0BD0DF-7416-AD07-2D9E-53CA02AB5E88}"/>
          </ac:picMkLst>
        </pc:picChg>
        <pc:picChg chg="del">
          <ac:chgData name="어수행" userId="af2d1fea-1fd2-4b50-a224-cad42922ff28" providerId="ADAL" clId="{8814F513-297F-1D44-8B7D-ECA1443CDACB}" dt="2024-07-23T03:35:07.406" v="2309" actId="478"/>
          <ac:picMkLst>
            <pc:docMk/>
            <pc:sldMk cId="1995504538" sldId="362"/>
            <ac:picMk id="14" creationId="{586384F2-06CC-4ECD-2A3A-B8D8F000D08E}"/>
          </ac:picMkLst>
        </pc:picChg>
      </pc:sldChg>
      <pc:sldChg chg="modSp add mod">
        <pc:chgData name="어수행" userId="af2d1fea-1fd2-4b50-a224-cad42922ff28" providerId="ADAL" clId="{8814F513-297F-1D44-8B7D-ECA1443CDACB}" dt="2024-07-23T04:00:05.781" v="2767" actId="20577"/>
        <pc:sldMkLst>
          <pc:docMk/>
          <pc:sldMk cId="1629215151" sldId="363"/>
        </pc:sldMkLst>
        <pc:spChg chg="mod">
          <ac:chgData name="어수행" userId="af2d1fea-1fd2-4b50-a224-cad42922ff28" providerId="ADAL" clId="{8814F513-297F-1D44-8B7D-ECA1443CDACB}" dt="2024-07-23T04:00:05.781" v="2767" actId="20577"/>
          <ac:spMkLst>
            <pc:docMk/>
            <pc:sldMk cId="1629215151" sldId="363"/>
            <ac:spMk id="125" creationId="{00000000-0000-0000-0000-000000000000}"/>
          </ac:spMkLst>
        </pc:spChg>
      </pc:sldChg>
      <pc:sldChg chg="delSp modSp add del mod">
        <pc:chgData name="어수행" userId="af2d1fea-1fd2-4b50-a224-cad42922ff28" providerId="ADAL" clId="{8814F513-297F-1D44-8B7D-ECA1443CDACB}" dt="2024-07-23T03:59:33.887" v="2682" actId="2696"/>
        <pc:sldMkLst>
          <pc:docMk/>
          <pc:sldMk cId="1834198206" sldId="363"/>
        </pc:sldMkLst>
        <pc:spChg chg="mod">
          <ac:chgData name="어수행" userId="af2d1fea-1fd2-4b50-a224-cad42922ff28" providerId="ADAL" clId="{8814F513-297F-1D44-8B7D-ECA1443CDACB}" dt="2024-07-23T03:56:47.527" v="2649" actId="6549"/>
          <ac:spMkLst>
            <pc:docMk/>
            <pc:sldMk cId="1834198206" sldId="363"/>
            <ac:spMk id="125" creationId="{00000000-0000-0000-0000-000000000000}"/>
          </ac:spMkLst>
        </pc:spChg>
        <pc:picChg chg="del">
          <ac:chgData name="어수행" userId="af2d1fea-1fd2-4b50-a224-cad42922ff28" providerId="ADAL" clId="{8814F513-297F-1D44-8B7D-ECA1443CDACB}" dt="2024-07-23T03:40:38.736" v="2375" actId="478"/>
          <ac:picMkLst>
            <pc:docMk/>
            <pc:sldMk cId="1834198206" sldId="363"/>
            <ac:picMk id="20482" creationId="{10F82C20-E7C9-BA17-B742-7A9ADD6578F1}"/>
          </ac:picMkLst>
        </pc:picChg>
      </pc:sldChg>
      <pc:sldChg chg="addSp delSp modSp add del mod">
        <pc:chgData name="어수행" userId="af2d1fea-1fd2-4b50-a224-cad42922ff28" providerId="ADAL" clId="{8814F513-297F-1D44-8B7D-ECA1443CDACB}" dt="2024-07-23T03:53:47.250" v="2625" actId="2696"/>
        <pc:sldMkLst>
          <pc:docMk/>
          <pc:sldMk cId="4229534827" sldId="364"/>
        </pc:sldMkLst>
        <pc:spChg chg="add mod">
          <ac:chgData name="어수행" userId="af2d1fea-1fd2-4b50-a224-cad42922ff28" providerId="ADAL" clId="{8814F513-297F-1D44-8B7D-ECA1443CDACB}" dt="2024-07-23T03:47:37.530" v="2575"/>
          <ac:spMkLst>
            <pc:docMk/>
            <pc:sldMk cId="4229534827" sldId="364"/>
            <ac:spMk id="4" creationId="{006713C3-C4AD-F7B1-0851-D15B8C30C484}"/>
          </ac:spMkLst>
        </pc:spChg>
        <pc:spChg chg="mod">
          <ac:chgData name="어수행" userId="af2d1fea-1fd2-4b50-a224-cad42922ff28" providerId="ADAL" clId="{8814F513-297F-1D44-8B7D-ECA1443CDACB}" dt="2024-07-23T03:53:09.445" v="2610" actId="20577"/>
          <ac:spMkLst>
            <pc:docMk/>
            <pc:sldMk cId="4229534827" sldId="364"/>
            <ac:spMk id="125" creationId="{00000000-0000-0000-0000-000000000000}"/>
          </ac:spMkLst>
        </pc:spChg>
        <pc:spChg chg="del">
          <ac:chgData name="어수행" userId="af2d1fea-1fd2-4b50-a224-cad42922ff28" providerId="ADAL" clId="{8814F513-297F-1D44-8B7D-ECA1443CDACB}" dt="2024-07-23T03:44:03.026" v="2570" actId="478"/>
          <ac:spMkLst>
            <pc:docMk/>
            <pc:sldMk cId="4229534827" sldId="364"/>
            <ac:spMk id="126" creationId="{00000000-0000-0000-0000-000000000000}"/>
          </ac:spMkLst>
        </pc:spChg>
        <pc:spChg chg="del">
          <ac:chgData name="어수행" userId="af2d1fea-1fd2-4b50-a224-cad42922ff28" providerId="ADAL" clId="{8814F513-297F-1D44-8B7D-ECA1443CDACB}" dt="2024-07-23T03:44:03.026" v="2570" actId="478"/>
          <ac:spMkLst>
            <pc:docMk/>
            <pc:sldMk cId="4229534827" sldId="364"/>
            <ac:spMk id="127" creationId="{00000000-0000-0000-0000-000000000000}"/>
          </ac:spMkLst>
        </pc:spChg>
        <pc:spChg chg="del">
          <ac:chgData name="어수행" userId="af2d1fea-1fd2-4b50-a224-cad42922ff28" providerId="ADAL" clId="{8814F513-297F-1D44-8B7D-ECA1443CDACB}" dt="2024-07-23T03:44:05.781" v="2571" actId="478"/>
          <ac:spMkLst>
            <pc:docMk/>
            <pc:sldMk cId="4229534827" sldId="364"/>
            <ac:spMk id="129" creationId="{00000000-0000-0000-0000-000000000000}"/>
          </ac:spMkLst>
        </pc:spChg>
        <pc:spChg chg="del">
          <ac:chgData name="어수행" userId="af2d1fea-1fd2-4b50-a224-cad42922ff28" providerId="ADAL" clId="{8814F513-297F-1D44-8B7D-ECA1443CDACB}" dt="2024-07-23T03:44:03.026" v="2570" actId="478"/>
          <ac:spMkLst>
            <pc:docMk/>
            <pc:sldMk cId="4229534827" sldId="364"/>
            <ac:spMk id="130" creationId="{00000000-0000-0000-0000-000000000000}"/>
          </ac:spMkLst>
        </pc:spChg>
        <pc:spChg chg="del">
          <ac:chgData name="어수행" userId="af2d1fea-1fd2-4b50-a224-cad42922ff28" providerId="ADAL" clId="{8814F513-297F-1D44-8B7D-ECA1443CDACB}" dt="2024-07-23T03:44:03.026" v="2570" actId="478"/>
          <ac:spMkLst>
            <pc:docMk/>
            <pc:sldMk cId="4229534827" sldId="364"/>
            <ac:spMk id="131" creationId="{00000000-0000-0000-0000-000000000000}"/>
          </ac:spMkLst>
        </pc:spChg>
        <pc:picChg chg="del">
          <ac:chgData name="어수행" userId="af2d1fea-1fd2-4b50-a224-cad42922ff28" providerId="ADAL" clId="{8814F513-297F-1D44-8B7D-ECA1443CDACB}" dt="2024-07-23T03:44:03.026" v="2570" actId="478"/>
          <ac:picMkLst>
            <pc:docMk/>
            <pc:sldMk cId="4229534827" sldId="364"/>
            <ac:picMk id="2" creationId="{B1C03B2A-FC71-B458-CC8B-998F06E78A41}"/>
          </ac:picMkLst>
        </pc:picChg>
        <pc:picChg chg="add mod">
          <ac:chgData name="어수행" userId="af2d1fea-1fd2-4b50-a224-cad42922ff28" providerId="ADAL" clId="{8814F513-297F-1D44-8B7D-ECA1443CDACB}" dt="2024-07-23T03:47:21.390" v="2574" actId="14100"/>
          <ac:picMkLst>
            <pc:docMk/>
            <pc:sldMk cId="4229534827" sldId="364"/>
            <ac:picMk id="3" creationId="{AFAF8B75-8C5C-80F2-4710-CC3BFEB1C876}"/>
          </ac:picMkLst>
        </pc:picChg>
        <pc:picChg chg="del">
          <ac:chgData name="어수행" userId="af2d1fea-1fd2-4b50-a224-cad42922ff28" providerId="ADAL" clId="{8814F513-297F-1D44-8B7D-ECA1443CDACB}" dt="2024-07-23T03:44:03.026" v="2570" actId="478"/>
          <ac:picMkLst>
            <pc:docMk/>
            <pc:sldMk cId="4229534827" sldId="364"/>
            <ac:picMk id="128" creationId="{00000000-0000-0000-0000-000000000000}"/>
          </ac:picMkLst>
        </pc:picChg>
      </pc:sldChg>
      <pc:sldChg chg="addSp delSp modSp add mod">
        <pc:chgData name="어수행" userId="af2d1fea-1fd2-4b50-a224-cad42922ff28" providerId="ADAL" clId="{8814F513-297F-1D44-8B7D-ECA1443CDACB}" dt="2024-07-23T04:04:58.379" v="2830"/>
        <pc:sldMkLst>
          <pc:docMk/>
          <pc:sldMk cId="3448821176" sldId="365"/>
        </pc:sldMkLst>
        <pc:spChg chg="mod">
          <ac:chgData name="어수행" userId="af2d1fea-1fd2-4b50-a224-cad42922ff28" providerId="ADAL" clId="{8814F513-297F-1D44-8B7D-ECA1443CDACB}" dt="2024-07-23T04:04:58.379" v="2830"/>
          <ac:spMkLst>
            <pc:docMk/>
            <pc:sldMk cId="3448821176" sldId="365"/>
            <ac:spMk id="4" creationId="{006713C3-C4AD-F7B1-0851-D15B8C30C484}"/>
          </ac:spMkLst>
        </pc:spChg>
        <pc:spChg chg="mod">
          <ac:chgData name="어수행" userId="af2d1fea-1fd2-4b50-a224-cad42922ff28" providerId="ADAL" clId="{8814F513-297F-1D44-8B7D-ECA1443CDACB}" dt="2024-07-23T04:02:20.757" v="2824" actId="20577"/>
          <ac:spMkLst>
            <pc:docMk/>
            <pc:sldMk cId="3448821176" sldId="365"/>
            <ac:spMk id="125" creationId="{00000000-0000-0000-0000-000000000000}"/>
          </ac:spMkLst>
        </pc:spChg>
        <pc:picChg chg="add del mod">
          <ac:chgData name="어수행" userId="af2d1fea-1fd2-4b50-a224-cad42922ff28" providerId="ADAL" clId="{8814F513-297F-1D44-8B7D-ECA1443CDACB}" dt="2024-07-23T04:02:08.164" v="2802" actId="478"/>
          <ac:picMkLst>
            <pc:docMk/>
            <pc:sldMk cId="3448821176" sldId="365"/>
            <ac:picMk id="2" creationId="{F43E6E86-3A2D-2627-7B6A-277A0318DD90}"/>
          </ac:picMkLst>
        </pc:picChg>
        <pc:picChg chg="del">
          <ac:chgData name="어수행" userId="af2d1fea-1fd2-4b50-a224-cad42922ff28" providerId="ADAL" clId="{8814F513-297F-1D44-8B7D-ECA1443CDACB}" dt="2024-07-23T03:47:47.108" v="2577" actId="478"/>
          <ac:picMkLst>
            <pc:docMk/>
            <pc:sldMk cId="3448821176" sldId="365"/>
            <ac:picMk id="3" creationId="{AFAF8B75-8C5C-80F2-4710-CC3BFEB1C876}"/>
          </ac:picMkLst>
        </pc:picChg>
        <pc:picChg chg="add del mod">
          <ac:chgData name="어수행" userId="af2d1fea-1fd2-4b50-a224-cad42922ff28" providerId="ADAL" clId="{8814F513-297F-1D44-8B7D-ECA1443CDACB}" dt="2024-07-23T04:02:00.853" v="2800" actId="21"/>
          <ac:picMkLst>
            <pc:docMk/>
            <pc:sldMk cId="3448821176" sldId="365"/>
            <ac:picMk id="5" creationId="{2E81B9DF-8382-2130-5854-E842AC055070}"/>
          </ac:picMkLst>
        </pc:picChg>
        <pc:picChg chg="add del mod">
          <ac:chgData name="어수행" userId="af2d1fea-1fd2-4b50-a224-cad42922ff28" providerId="ADAL" clId="{8814F513-297F-1D44-8B7D-ECA1443CDACB}" dt="2024-07-23T04:02:08.164" v="2802" actId="478"/>
          <ac:picMkLst>
            <pc:docMk/>
            <pc:sldMk cId="3448821176" sldId="365"/>
            <ac:picMk id="24578" creationId="{AFC53DB7-BEFA-A51E-E0EA-44E5A896D965}"/>
          </ac:picMkLst>
        </pc:picChg>
        <pc:picChg chg="add mod">
          <ac:chgData name="어수행" userId="af2d1fea-1fd2-4b50-a224-cad42922ff28" providerId="ADAL" clId="{8814F513-297F-1D44-8B7D-ECA1443CDACB}" dt="2024-07-23T04:04:52.605" v="2829" actId="1076"/>
          <ac:picMkLst>
            <pc:docMk/>
            <pc:sldMk cId="3448821176" sldId="365"/>
            <ac:picMk id="24580" creationId="{EE74109F-C6C7-34D1-C5BB-3620F5D97E5E}"/>
          </ac:picMkLst>
        </pc:picChg>
      </pc:sldChg>
      <pc:sldChg chg="modSp add mod">
        <pc:chgData name="어수행" userId="af2d1fea-1fd2-4b50-a224-cad42922ff28" providerId="ADAL" clId="{8814F513-297F-1D44-8B7D-ECA1443CDACB}" dt="2024-07-23T03:56:53.823" v="2651" actId="6549"/>
        <pc:sldMkLst>
          <pc:docMk/>
          <pc:sldMk cId="3217957716" sldId="366"/>
        </pc:sldMkLst>
        <pc:spChg chg="mod">
          <ac:chgData name="어수행" userId="af2d1fea-1fd2-4b50-a224-cad42922ff28" providerId="ADAL" clId="{8814F513-297F-1D44-8B7D-ECA1443CDACB}" dt="2024-07-23T03:56:53.823" v="2651" actId="6549"/>
          <ac:spMkLst>
            <pc:docMk/>
            <pc:sldMk cId="3217957716" sldId="366"/>
            <ac:spMk id="2" creationId="{B0B0265C-B362-4FCA-E0B7-4564F348497E}"/>
          </ac:spMkLst>
        </pc:spChg>
      </pc:sldChg>
      <pc:sldChg chg="delSp modSp add mod">
        <pc:chgData name="어수행" userId="af2d1fea-1fd2-4b50-a224-cad42922ff28" providerId="ADAL" clId="{8814F513-297F-1D44-8B7D-ECA1443CDACB}" dt="2024-07-23T04:22:21.941" v="2882" actId="1076"/>
        <pc:sldMkLst>
          <pc:docMk/>
          <pc:sldMk cId="929311932" sldId="367"/>
        </pc:sldMkLst>
        <pc:picChg chg="mod">
          <ac:chgData name="어수행" userId="af2d1fea-1fd2-4b50-a224-cad42922ff28" providerId="ADAL" clId="{8814F513-297F-1D44-8B7D-ECA1443CDACB}" dt="2024-07-23T04:22:21.941" v="2882" actId="1076"/>
          <ac:picMkLst>
            <pc:docMk/>
            <pc:sldMk cId="929311932" sldId="367"/>
            <ac:picMk id="2" creationId="{F43E6E86-3A2D-2627-7B6A-277A0318DD90}"/>
          </ac:picMkLst>
        </pc:picChg>
        <pc:picChg chg="del">
          <ac:chgData name="어수행" userId="af2d1fea-1fd2-4b50-a224-cad42922ff28" providerId="ADAL" clId="{8814F513-297F-1D44-8B7D-ECA1443CDACB}" dt="2024-07-23T04:22:14.022" v="2879" actId="478"/>
          <ac:picMkLst>
            <pc:docMk/>
            <pc:sldMk cId="929311932" sldId="367"/>
            <ac:picMk id="24578" creationId="{AFC53DB7-BEFA-A51E-E0EA-44E5A896D965}"/>
          </ac:picMkLst>
        </pc:picChg>
      </pc:sldChg>
      <pc:sldChg chg="addSp delSp modSp add">
        <pc:chgData name="어수행" userId="af2d1fea-1fd2-4b50-a224-cad42922ff28" providerId="ADAL" clId="{8814F513-297F-1D44-8B7D-ECA1443CDACB}" dt="2024-07-23T04:05:34.635" v="2837" actId="1076"/>
        <pc:sldMkLst>
          <pc:docMk/>
          <pc:sldMk cId="3449933399" sldId="368"/>
        </pc:sldMkLst>
        <pc:picChg chg="del">
          <ac:chgData name="어수행" userId="af2d1fea-1fd2-4b50-a224-cad42922ff28" providerId="ADAL" clId="{8814F513-297F-1D44-8B7D-ECA1443CDACB}" dt="2024-07-23T04:05:19.930" v="2832" actId="478"/>
          <ac:picMkLst>
            <pc:docMk/>
            <pc:sldMk cId="3449933399" sldId="368"/>
            <ac:picMk id="24580" creationId="{EE74109F-C6C7-34D1-C5BB-3620F5D97E5E}"/>
          </ac:picMkLst>
        </pc:picChg>
        <pc:picChg chg="add mod">
          <ac:chgData name="어수행" userId="af2d1fea-1fd2-4b50-a224-cad42922ff28" providerId="ADAL" clId="{8814F513-297F-1D44-8B7D-ECA1443CDACB}" dt="2024-07-23T04:05:34.635" v="2837" actId="1076"/>
          <ac:picMkLst>
            <pc:docMk/>
            <pc:sldMk cId="3449933399" sldId="368"/>
            <ac:picMk id="28674" creationId="{554273C1-164A-FC5B-467D-6ED049034B47}"/>
          </ac:picMkLst>
        </pc:picChg>
      </pc:sldChg>
      <pc:sldChg chg="delSp modSp add mod ord">
        <pc:chgData name="어수행" userId="af2d1fea-1fd2-4b50-a224-cad42922ff28" providerId="ADAL" clId="{8814F513-297F-1D44-8B7D-ECA1443CDACB}" dt="2024-07-23T04:16:49.520" v="2878" actId="20577"/>
        <pc:sldMkLst>
          <pc:docMk/>
          <pc:sldMk cId="3175609450" sldId="369"/>
        </pc:sldMkLst>
        <pc:spChg chg="mod">
          <ac:chgData name="어수행" userId="af2d1fea-1fd2-4b50-a224-cad42922ff28" providerId="ADAL" clId="{8814F513-297F-1D44-8B7D-ECA1443CDACB}" dt="2024-07-23T04:16:49.520" v="2878" actId="20577"/>
          <ac:spMkLst>
            <pc:docMk/>
            <pc:sldMk cId="3175609450" sldId="369"/>
            <ac:spMk id="125" creationId="{00000000-0000-0000-0000-000000000000}"/>
          </ac:spMkLst>
        </pc:spChg>
        <pc:picChg chg="del">
          <ac:chgData name="어수행" userId="af2d1fea-1fd2-4b50-a224-cad42922ff28" providerId="ADAL" clId="{8814F513-297F-1D44-8B7D-ECA1443CDACB}" dt="2024-07-23T04:16:22.029" v="2839" actId="478"/>
          <ac:picMkLst>
            <pc:docMk/>
            <pc:sldMk cId="3175609450" sldId="369"/>
            <ac:picMk id="2" creationId="{F43E6E86-3A2D-2627-7B6A-277A0318DD90}"/>
          </ac:picMkLst>
        </pc:picChg>
        <pc:picChg chg="mod">
          <ac:chgData name="어수행" userId="af2d1fea-1fd2-4b50-a224-cad42922ff28" providerId="ADAL" clId="{8814F513-297F-1D44-8B7D-ECA1443CDACB}" dt="2024-07-23T04:16:30.341" v="2843" actId="14100"/>
          <ac:picMkLst>
            <pc:docMk/>
            <pc:sldMk cId="3175609450" sldId="369"/>
            <ac:picMk id="24578" creationId="{AFC53DB7-BEFA-A51E-E0EA-44E5A896D965}"/>
          </ac:picMkLst>
        </pc:picChg>
      </pc:sldChg>
      <pc:sldChg chg="addSp modSp add mod">
        <pc:chgData name="어수행" userId="af2d1fea-1fd2-4b50-a224-cad42922ff28" providerId="ADAL" clId="{8814F513-297F-1D44-8B7D-ECA1443CDACB}" dt="2024-07-23T05:03:41.108" v="2888" actId="14100"/>
        <pc:sldMkLst>
          <pc:docMk/>
          <pc:sldMk cId="545718497" sldId="370"/>
        </pc:sldMkLst>
        <pc:spChg chg="add mod">
          <ac:chgData name="어수행" userId="af2d1fea-1fd2-4b50-a224-cad42922ff28" providerId="ADAL" clId="{8814F513-297F-1D44-8B7D-ECA1443CDACB}" dt="2024-07-23T05:03:41.108" v="2888" actId="14100"/>
          <ac:spMkLst>
            <pc:docMk/>
            <pc:sldMk cId="545718497" sldId="370"/>
            <ac:spMk id="4" creationId="{368F1CD6-D0CE-1050-92EA-1AA734A00EE8}"/>
          </ac:spMkLst>
        </pc:spChg>
      </pc:sldChg>
      <pc:sldChg chg="addSp delSp modSp add del mod">
        <pc:chgData name="어수행" userId="af2d1fea-1fd2-4b50-a224-cad42922ff28" providerId="ADAL" clId="{8814F513-297F-1D44-8B7D-ECA1443CDACB}" dt="2024-07-23T05:13:48.972" v="3002" actId="2696"/>
        <pc:sldMkLst>
          <pc:docMk/>
          <pc:sldMk cId="4216081210" sldId="371"/>
        </pc:sldMkLst>
        <pc:spChg chg="del">
          <ac:chgData name="어수행" userId="af2d1fea-1fd2-4b50-a224-cad42922ff28" providerId="ADAL" clId="{8814F513-297F-1D44-8B7D-ECA1443CDACB}" dt="2024-07-23T05:04:13.223" v="2891" actId="478"/>
          <ac:spMkLst>
            <pc:docMk/>
            <pc:sldMk cId="4216081210" sldId="371"/>
            <ac:spMk id="3" creationId="{B01E09E2-6F8F-B1D1-4A16-6E7DBE52EF79}"/>
          </ac:spMkLst>
        </pc:spChg>
        <pc:spChg chg="del">
          <ac:chgData name="어수행" userId="af2d1fea-1fd2-4b50-a224-cad42922ff28" providerId="ADAL" clId="{8814F513-297F-1D44-8B7D-ECA1443CDACB}" dt="2024-07-23T05:04:13.223" v="2891" actId="478"/>
          <ac:spMkLst>
            <pc:docMk/>
            <pc:sldMk cId="4216081210" sldId="371"/>
            <ac:spMk id="4" creationId="{368F1CD6-D0CE-1050-92EA-1AA734A00EE8}"/>
          </ac:spMkLst>
        </pc:spChg>
        <pc:spChg chg="add mod">
          <ac:chgData name="어수행" userId="af2d1fea-1fd2-4b50-a224-cad42922ff28" providerId="ADAL" clId="{8814F513-297F-1D44-8B7D-ECA1443CDACB}" dt="2024-07-23T05:04:18.327" v="2893" actId="1076"/>
          <ac:spMkLst>
            <pc:docMk/>
            <pc:sldMk cId="4216081210" sldId="371"/>
            <ac:spMk id="6" creationId="{6C8C8F3A-8CCD-30B6-E0DF-74A0A02C480C}"/>
          </ac:spMkLst>
        </pc:spChg>
        <pc:spChg chg="del">
          <ac:chgData name="어수행" userId="af2d1fea-1fd2-4b50-a224-cad42922ff28" providerId="ADAL" clId="{8814F513-297F-1D44-8B7D-ECA1443CDACB}" dt="2024-07-23T05:04:13.223" v="2891" actId="478"/>
          <ac:spMkLst>
            <pc:docMk/>
            <pc:sldMk cId="4216081210" sldId="371"/>
            <ac:spMk id="126" creationId="{00000000-0000-0000-0000-000000000000}"/>
          </ac:spMkLst>
        </pc:spChg>
        <pc:picChg chg="del">
          <ac:chgData name="어수행" userId="af2d1fea-1fd2-4b50-a224-cad42922ff28" providerId="ADAL" clId="{8814F513-297F-1D44-8B7D-ECA1443CDACB}" dt="2024-07-23T05:04:13.223" v="2891" actId="478"/>
          <ac:picMkLst>
            <pc:docMk/>
            <pc:sldMk cId="4216081210" sldId="371"/>
            <ac:picMk id="2" creationId="{B1C03B2A-FC71-B458-CC8B-998F06E78A41}"/>
          </ac:picMkLst>
        </pc:picChg>
        <pc:picChg chg="del">
          <ac:chgData name="어수행" userId="af2d1fea-1fd2-4b50-a224-cad42922ff28" providerId="ADAL" clId="{8814F513-297F-1D44-8B7D-ECA1443CDACB}" dt="2024-07-23T05:04:13.223" v="2891" actId="478"/>
          <ac:picMkLst>
            <pc:docMk/>
            <pc:sldMk cId="4216081210" sldId="371"/>
            <ac:picMk id="20482" creationId="{10F82C20-E7C9-BA17-B742-7A9ADD6578F1}"/>
          </ac:picMkLst>
        </pc:picChg>
      </pc:sldChg>
      <pc:sldChg chg="modSp add mod">
        <pc:chgData name="어수행" userId="af2d1fea-1fd2-4b50-a224-cad42922ff28" providerId="ADAL" clId="{8814F513-297F-1D44-8B7D-ECA1443CDACB}" dt="2024-07-23T05:07:46.011" v="2914" actId="20577"/>
        <pc:sldMkLst>
          <pc:docMk/>
          <pc:sldMk cId="3937636699" sldId="372"/>
        </pc:sldMkLst>
        <pc:spChg chg="mod">
          <ac:chgData name="어수행" userId="af2d1fea-1fd2-4b50-a224-cad42922ff28" providerId="ADAL" clId="{8814F513-297F-1D44-8B7D-ECA1443CDACB}" dt="2024-07-23T05:07:46.011" v="2914" actId="20577"/>
          <ac:spMkLst>
            <pc:docMk/>
            <pc:sldMk cId="3937636699" sldId="372"/>
            <ac:spMk id="2" creationId="{B0B0265C-B362-4FCA-E0B7-4564F348497E}"/>
          </ac:spMkLst>
        </pc:spChg>
      </pc:sldChg>
      <pc:sldChg chg="addSp delSp modSp add mod">
        <pc:chgData name="어수행" userId="af2d1fea-1fd2-4b50-a224-cad42922ff28" providerId="ADAL" clId="{8814F513-297F-1D44-8B7D-ECA1443CDACB}" dt="2024-07-23T05:53:30.347" v="3253"/>
        <pc:sldMkLst>
          <pc:docMk/>
          <pc:sldMk cId="4286411900" sldId="373"/>
        </pc:sldMkLst>
        <pc:spChg chg="del">
          <ac:chgData name="어수행" userId="af2d1fea-1fd2-4b50-a224-cad42922ff28" providerId="ADAL" clId="{8814F513-297F-1D44-8B7D-ECA1443CDACB}" dt="2024-07-23T05:48:29.584" v="3208" actId="478"/>
          <ac:spMkLst>
            <pc:docMk/>
            <pc:sldMk cId="4286411900" sldId="373"/>
            <ac:spMk id="3" creationId="{B01E09E2-6F8F-B1D1-4A16-6E7DBE52EF79}"/>
          </ac:spMkLst>
        </pc:spChg>
        <pc:spChg chg="del">
          <ac:chgData name="어수행" userId="af2d1fea-1fd2-4b50-a224-cad42922ff28" providerId="ADAL" clId="{8814F513-297F-1D44-8B7D-ECA1443CDACB}" dt="2024-07-23T05:48:29.584" v="3208" actId="478"/>
          <ac:spMkLst>
            <pc:docMk/>
            <pc:sldMk cId="4286411900" sldId="373"/>
            <ac:spMk id="4" creationId="{368F1CD6-D0CE-1050-92EA-1AA734A00EE8}"/>
          </ac:spMkLst>
        </pc:spChg>
        <pc:spChg chg="add del mod">
          <ac:chgData name="어수행" userId="af2d1fea-1fd2-4b50-a224-cad42922ff28" providerId="ADAL" clId="{8814F513-297F-1D44-8B7D-ECA1443CDACB}" dt="2024-07-23T05:51:30.247" v="3219" actId="478"/>
          <ac:spMkLst>
            <pc:docMk/>
            <pc:sldMk cId="4286411900" sldId="373"/>
            <ac:spMk id="6" creationId="{6A81BFE3-3E5C-4922-1C65-DED84B5B3DA5}"/>
          </ac:spMkLst>
        </pc:spChg>
        <pc:spChg chg="mod">
          <ac:chgData name="어수행" userId="af2d1fea-1fd2-4b50-a224-cad42922ff28" providerId="ADAL" clId="{8814F513-297F-1D44-8B7D-ECA1443CDACB}" dt="2024-07-23T05:52:12.347" v="3252" actId="20577"/>
          <ac:spMkLst>
            <pc:docMk/>
            <pc:sldMk cId="4286411900" sldId="373"/>
            <ac:spMk id="125" creationId="{00000000-0000-0000-0000-000000000000}"/>
          </ac:spMkLst>
        </pc:spChg>
        <pc:spChg chg="mod">
          <ac:chgData name="어수행" userId="af2d1fea-1fd2-4b50-a224-cad42922ff28" providerId="ADAL" clId="{8814F513-297F-1D44-8B7D-ECA1443CDACB}" dt="2024-07-23T05:53:30.347" v="3253"/>
          <ac:spMkLst>
            <pc:docMk/>
            <pc:sldMk cId="4286411900" sldId="373"/>
            <ac:spMk id="126" creationId="{00000000-0000-0000-0000-000000000000}"/>
          </ac:spMkLst>
        </pc:spChg>
        <pc:picChg chg="del">
          <ac:chgData name="어수행" userId="af2d1fea-1fd2-4b50-a224-cad42922ff28" providerId="ADAL" clId="{8814F513-297F-1D44-8B7D-ECA1443CDACB}" dt="2024-07-23T05:48:29.584" v="3208" actId="478"/>
          <ac:picMkLst>
            <pc:docMk/>
            <pc:sldMk cId="4286411900" sldId="373"/>
            <ac:picMk id="2" creationId="{B1C03B2A-FC71-B458-CC8B-998F06E78A41}"/>
          </ac:picMkLst>
        </pc:picChg>
        <pc:picChg chg="add mod">
          <ac:chgData name="어수행" userId="af2d1fea-1fd2-4b50-a224-cad42922ff28" providerId="ADAL" clId="{8814F513-297F-1D44-8B7D-ECA1443CDACB}" dt="2024-07-23T05:52:01.949" v="3228" actId="1076"/>
          <ac:picMkLst>
            <pc:docMk/>
            <pc:sldMk cId="4286411900" sldId="373"/>
            <ac:picMk id="7" creationId="{6BFD5E03-BCB7-417F-F92C-28F1CD0B9608}"/>
          </ac:picMkLst>
        </pc:picChg>
        <pc:picChg chg="del">
          <ac:chgData name="어수행" userId="af2d1fea-1fd2-4b50-a224-cad42922ff28" providerId="ADAL" clId="{8814F513-297F-1D44-8B7D-ECA1443CDACB}" dt="2024-07-23T05:48:29.584" v="3208" actId="478"/>
          <ac:picMkLst>
            <pc:docMk/>
            <pc:sldMk cId="4286411900" sldId="373"/>
            <ac:picMk id="20482" creationId="{10F82C20-E7C9-BA17-B742-7A9ADD6578F1}"/>
          </ac:picMkLst>
        </pc:picChg>
        <pc:picChg chg="add mod">
          <ac:chgData name="어수행" userId="af2d1fea-1fd2-4b50-a224-cad42922ff28" providerId="ADAL" clId="{8814F513-297F-1D44-8B7D-ECA1443CDACB}" dt="2024-07-23T05:51:52.600" v="3225" actId="1076"/>
          <ac:picMkLst>
            <pc:docMk/>
            <pc:sldMk cId="4286411900" sldId="373"/>
            <ac:picMk id="32770" creationId="{A40B1798-3B7F-DD95-9C33-16D5F33A26D7}"/>
          </ac:picMkLst>
        </pc:picChg>
      </pc:sldChg>
      <pc:sldChg chg="addSp delSp modSp add mod ord">
        <pc:chgData name="어수행" userId="af2d1fea-1fd2-4b50-a224-cad42922ff28" providerId="ADAL" clId="{8814F513-297F-1D44-8B7D-ECA1443CDACB}" dt="2024-07-23T05:18:09.296" v="3053" actId="1076"/>
        <pc:sldMkLst>
          <pc:docMk/>
          <pc:sldMk cId="3978899597" sldId="374"/>
        </pc:sldMkLst>
        <pc:spChg chg="del mod">
          <ac:chgData name="어수행" userId="af2d1fea-1fd2-4b50-a224-cad42922ff28" providerId="ADAL" clId="{8814F513-297F-1D44-8B7D-ECA1443CDACB}" dt="2024-07-23T05:17:32.107" v="3048" actId="478"/>
          <ac:spMkLst>
            <pc:docMk/>
            <pc:sldMk cId="3978899597" sldId="374"/>
            <ac:spMk id="9" creationId="{5796A5F4-503E-2363-CA05-5939D0D4CB84}"/>
          </ac:spMkLst>
        </pc:spChg>
        <pc:picChg chg="add mod">
          <ac:chgData name="어수행" userId="af2d1fea-1fd2-4b50-a224-cad42922ff28" providerId="ADAL" clId="{8814F513-297F-1D44-8B7D-ECA1443CDACB}" dt="2024-07-23T05:18:09.296" v="3053" actId="1076"/>
          <ac:picMkLst>
            <pc:docMk/>
            <pc:sldMk cId="3978899597" sldId="374"/>
            <ac:picMk id="2" creationId="{F3B206C4-7B2A-550D-AF88-1AE63028FC68}"/>
          </ac:picMkLst>
        </pc:picChg>
        <pc:picChg chg="mod">
          <ac:chgData name="어수행" userId="af2d1fea-1fd2-4b50-a224-cad42922ff28" providerId="ADAL" clId="{8814F513-297F-1D44-8B7D-ECA1443CDACB}" dt="2024-07-23T05:18:09.296" v="3053" actId="1076"/>
          <ac:picMkLst>
            <pc:docMk/>
            <pc:sldMk cId="3978899597" sldId="374"/>
            <ac:picMk id="7" creationId="{0C41D735-5870-A60A-7CEC-6913DF8551DE}"/>
          </ac:picMkLst>
        </pc:picChg>
        <pc:picChg chg="del">
          <ac:chgData name="어수행" userId="af2d1fea-1fd2-4b50-a224-cad42922ff28" providerId="ADAL" clId="{8814F513-297F-1D44-8B7D-ECA1443CDACB}" dt="2024-07-23T05:16:09.731" v="3039" actId="478"/>
          <ac:picMkLst>
            <pc:docMk/>
            <pc:sldMk cId="3978899597" sldId="374"/>
            <ac:picMk id="6146" creationId="{C59D3061-50A8-0D2B-6396-1DB322E2334D}"/>
          </ac:picMkLst>
        </pc:picChg>
      </pc:sldChg>
      <pc:sldChg chg="addSp delSp modSp add mod">
        <pc:chgData name="어수행" userId="af2d1fea-1fd2-4b50-a224-cad42922ff28" providerId="ADAL" clId="{8814F513-297F-1D44-8B7D-ECA1443CDACB}" dt="2024-07-23T05:23:29.183" v="3073" actId="404"/>
        <pc:sldMkLst>
          <pc:docMk/>
          <pc:sldMk cId="1863857363" sldId="375"/>
        </pc:sldMkLst>
        <pc:spChg chg="del">
          <ac:chgData name="어수행" userId="af2d1fea-1fd2-4b50-a224-cad42922ff28" providerId="ADAL" clId="{8814F513-297F-1D44-8B7D-ECA1443CDACB}" dt="2024-07-23T05:19:34.467" v="3063" actId="478"/>
          <ac:spMkLst>
            <pc:docMk/>
            <pc:sldMk cId="1863857363" sldId="375"/>
            <ac:spMk id="4" creationId="{D53D29A0-3751-0AA7-6851-E2AAD2B2779E}"/>
          </ac:spMkLst>
        </pc:spChg>
        <pc:spChg chg="mod">
          <ac:chgData name="어수행" userId="af2d1fea-1fd2-4b50-a224-cad42922ff28" providerId="ADAL" clId="{8814F513-297F-1D44-8B7D-ECA1443CDACB}" dt="2024-07-23T05:23:29.183" v="3073" actId="404"/>
          <ac:spMkLst>
            <pc:docMk/>
            <pc:sldMk cId="1863857363" sldId="375"/>
            <ac:spMk id="5" creationId="{CBD4D356-5E95-2546-055F-0BA23447BB6C}"/>
          </ac:spMkLst>
        </pc:spChg>
        <pc:picChg chg="add mod">
          <ac:chgData name="어수행" userId="af2d1fea-1fd2-4b50-a224-cad42922ff28" providerId="ADAL" clId="{8814F513-297F-1D44-8B7D-ECA1443CDACB}" dt="2024-07-23T05:22:29.219" v="3065" actId="1076"/>
          <ac:picMkLst>
            <pc:docMk/>
            <pc:sldMk cId="1863857363" sldId="375"/>
            <ac:picMk id="2" creationId="{FC204150-071C-AD69-B127-08397E2CCF41}"/>
          </ac:picMkLst>
        </pc:picChg>
        <pc:picChg chg="add mod">
          <ac:chgData name="어수행" userId="af2d1fea-1fd2-4b50-a224-cad42922ff28" providerId="ADAL" clId="{8814F513-297F-1D44-8B7D-ECA1443CDACB}" dt="2024-07-23T05:22:54.666" v="3068" actId="1076"/>
          <ac:picMkLst>
            <pc:docMk/>
            <pc:sldMk cId="1863857363" sldId="375"/>
            <ac:picMk id="3" creationId="{39A3EAAA-5936-1F8B-A86E-C41177282F6F}"/>
          </ac:picMkLst>
        </pc:picChg>
        <pc:picChg chg="del">
          <ac:chgData name="어수행" userId="af2d1fea-1fd2-4b50-a224-cad42922ff28" providerId="ADAL" clId="{8814F513-297F-1D44-8B7D-ECA1443CDACB}" dt="2024-07-23T05:19:32.419" v="3062" actId="478"/>
          <ac:picMkLst>
            <pc:docMk/>
            <pc:sldMk cId="1863857363" sldId="375"/>
            <ac:picMk id="8" creationId="{394007E0-0BCD-81F6-686F-C48229B97E56}"/>
          </ac:picMkLst>
        </pc:picChg>
        <pc:picChg chg="del">
          <ac:chgData name="어수행" userId="af2d1fea-1fd2-4b50-a224-cad42922ff28" providerId="ADAL" clId="{8814F513-297F-1D44-8B7D-ECA1443CDACB}" dt="2024-07-23T05:19:32.419" v="3062" actId="478"/>
          <ac:picMkLst>
            <pc:docMk/>
            <pc:sldMk cId="1863857363" sldId="375"/>
            <ac:picMk id="6146" creationId="{C59D3061-50A8-0D2B-6396-1DB322E2334D}"/>
          </ac:picMkLst>
        </pc:picChg>
      </pc:sldChg>
      <pc:sldChg chg="modSp add mod">
        <pc:chgData name="어수행" userId="af2d1fea-1fd2-4b50-a224-cad42922ff28" providerId="ADAL" clId="{8814F513-297F-1D44-8B7D-ECA1443CDACB}" dt="2024-07-23T05:35:32.019" v="3145" actId="20577"/>
        <pc:sldMkLst>
          <pc:docMk/>
          <pc:sldMk cId="1241322733" sldId="376"/>
        </pc:sldMkLst>
        <pc:spChg chg="mod">
          <ac:chgData name="어수행" userId="af2d1fea-1fd2-4b50-a224-cad42922ff28" providerId="ADAL" clId="{8814F513-297F-1D44-8B7D-ECA1443CDACB}" dt="2024-07-23T05:35:32.019" v="3145" actId="20577"/>
          <ac:spMkLst>
            <pc:docMk/>
            <pc:sldMk cId="1241322733" sldId="376"/>
            <ac:spMk id="2" creationId="{B0B0265C-B362-4FCA-E0B7-4564F348497E}"/>
          </ac:spMkLst>
        </pc:spChg>
      </pc:sldChg>
      <pc:sldChg chg="addSp delSp modSp add mod">
        <pc:chgData name="어수행" userId="af2d1fea-1fd2-4b50-a224-cad42922ff28" providerId="ADAL" clId="{8814F513-297F-1D44-8B7D-ECA1443CDACB}" dt="2024-07-23T05:41:11.777" v="3195" actId="478"/>
        <pc:sldMkLst>
          <pc:docMk/>
          <pc:sldMk cId="2658210530" sldId="377"/>
        </pc:sldMkLst>
        <pc:spChg chg="del">
          <ac:chgData name="어수행" userId="af2d1fea-1fd2-4b50-a224-cad42922ff28" providerId="ADAL" clId="{8814F513-297F-1D44-8B7D-ECA1443CDACB}" dt="2024-07-23T05:41:11.777" v="3195" actId="478"/>
          <ac:spMkLst>
            <pc:docMk/>
            <pc:sldMk cId="2658210530" sldId="377"/>
            <ac:spMk id="4" creationId="{6870C74D-85B4-2A70-6E1D-95FB361DA78A}"/>
          </ac:spMkLst>
        </pc:spChg>
        <pc:spChg chg="mod">
          <ac:chgData name="어수행" userId="af2d1fea-1fd2-4b50-a224-cad42922ff28" providerId="ADAL" clId="{8814F513-297F-1D44-8B7D-ECA1443CDACB}" dt="2024-07-23T05:37:02.204" v="3190" actId="20577"/>
          <ac:spMkLst>
            <pc:docMk/>
            <pc:sldMk cId="2658210530" sldId="377"/>
            <ac:spMk id="60" creationId="{00000000-0000-0000-0000-000000000000}"/>
          </ac:spMkLst>
        </pc:spChg>
        <pc:picChg chg="del">
          <ac:chgData name="어수행" userId="af2d1fea-1fd2-4b50-a224-cad42922ff28" providerId="ADAL" clId="{8814F513-297F-1D44-8B7D-ECA1443CDACB}" dt="2024-07-23T05:37:04.546" v="3191" actId="478"/>
          <ac:picMkLst>
            <pc:docMk/>
            <pc:sldMk cId="2658210530" sldId="377"/>
            <ac:picMk id="2" creationId="{B175647B-74B9-04ED-B85D-CFD32D67A153}"/>
          </ac:picMkLst>
        </pc:picChg>
        <pc:picChg chg="add mod">
          <ac:chgData name="어수행" userId="af2d1fea-1fd2-4b50-a224-cad42922ff28" providerId="ADAL" clId="{8814F513-297F-1D44-8B7D-ECA1443CDACB}" dt="2024-07-23T05:41:08.683" v="3194" actId="1076"/>
          <ac:picMkLst>
            <pc:docMk/>
            <pc:sldMk cId="2658210530" sldId="377"/>
            <ac:picMk id="3" creationId="{D3E574D7-1AE6-5944-3B6F-5CFF9F62D5C5}"/>
          </ac:picMkLst>
        </pc:picChg>
        <pc:picChg chg="del">
          <ac:chgData name="어수행" userId="af2d1fea-1fd2-4b50-a224-cad42922ff28" providerId="ADAL" clId="{8814F513-297F-1D44-8B7D-ECA1443CDACB}" dt="2024-07-23T05:37:04.546" v="3191" actId="478"/>
          <ac:picMkLst>
            <pc:docMk/>
            <pc:sldMk cId="2658210530" sldId="377"/>
            <ac:picMk id="7170" creationId="{4FACA305-E982-ACCA-55F7-48E846A95ECD}"/>
          </ac:picMkLst>
        </pc:picChg>
      </pc:sldChg>
      <pc:sldChg chg="addSp modSp add mod">
        <pc:chgData name="어수행" userId="af2d1fea-1fd2-4b50-a224-cad42922ff28" providerId="ADAL" clId="{8814F513-297F-1D44-8B7D-ECA1443CDACB}" dt="2024-07-23T05:41:30.815" v="3198" actId="1076"/>
        <pc:sldMkLst>
          <pc:docMk/>
          <pc:sldMk cId="114691451" sldId="378"/>
        </pc:sldMkLst>
        <pc:picChg chg="add mod">
          <ac:chgData name="어수행" userId="af2d1fea-1fd2-4b50-a224-cad42922ff28" providerId="ADAL" clId="{8814F513-297F-1D44-8B7D-ECA1443CDACB}" dt="2024-07-23T05:41:30.815" v="3198" actId="1076"/>
          <ac:picMkLst>
            <pc:docMk/>
            <pc:sldMk cId="114691451" sldId="378"/>
            <ac:picMk id="2" creationId="{69D7725C-D914-C448-BB8C-D02A0AC7EE37}"/>
          </ac:picMkLst>
        </pc:picChg>
      </pc:sldChg>
      <pc:sldChg chg="addSp delSp modSp add mod ord">
        <pc:chgData name="어수행" userId="af2d1fea-1fd2-4b50-a224-cad42922ff28" providerId="ADAL" clId="{8814F513-297F-1D44-8B7D-ECA1443CDACB}" dt="2024-07-23T06:25:16.729" v="3351" actId="20578"/>
        <pc:sldMkLst>
          <pc:docMk/>
          <pc:sldMk cId="1210192694" sldId="379"/>
        </pc:sldMkLst>
        <pc:spChg chg="add">
          <ac:chgData name="어수행" userId="af2d1fea-1fd2-4b50-a224-cad42922ff28" providerId="ADAL" clId="{8814F513-297F-1D44-8B7D-ECA1443CDACB}" dt="2024-07-23T05:43:02.149" v="3201"/>
          <ac:spMkLst>
            <pc:docMk/>
            <pc:sldMk cId="1210192694" sldId="379"/>
            <ac:spMk id="4" creationId="{0E9655DB-FF88-0FC9-32E9-645BD85F7236}"/>
          </ac:spMkLst>
        </pc:spChg>
        <pc:spChg chg="add mod">
          <ac:chgData name="어수행" userId="af2d1fea-1fd2-4b50-a224-cad42922ff28" providerId="ADAL" clId="{8814F513-297F-1D44-8B7D-ECA1443CDACB}" dt="2024-07-23T05:57:54.117" v="3307" actId="20577"/>
          <ac:spMkLst>
            <pc:docMk/>
            <pc:sldMk cId="1210192694" sldId="379"/>
            <ac:spMk id="7" creationId="{9A8DD871-86A4-1C01-28D6-4DD0B8859BF9}"/>
          </ac:spMkLst>
        </pc:spChg>
        <pc:picChg chg="del">
          <ac:chgData name="어수행" userId="af2d1fea-1fd2-4b50-a224-cad42922ff28" providerId="ADAL" clId="{8814F513-297F-1D44-8B7D-ECA1443CDACB}" dt="2024-07-23T05:41:43.078" v="3200" actId="478"/>
          <ac:picMkLst>
            <pc:docMk/>
            <pc:sldMk cId="1210192694" sldId="379"/>
            <ac:picMk id="2" creationId="{69D7725C-D914-C448-BB8C-D02A0AC7EE37}"/>
          </ac:picMkLst>
        </pc:picChg>
        <pc:picChg chg="del">
          <ac:chgData name="어수행" userId="af2d1fea-1fd2-4b50-a224-cad42922ff28" providerId="ADAL" clId="{8814F513-297F-1D44-8B7D-ECA1443CDACB}" dt="2024-07-23T05:41:43.078" v="3200" actId="478"/>
          <ac:picMkLst>
            <pc:docMk/>
            <pc:sldMk cId="1210192694" sldId="379"/>
            <ac:picMk id="3" creationId="{D3E574D7-1AE6-5944-3B6F-5CFF9F62D5C5}"/>
          </ac:picMkLst>
        </pc:picChg>
        <pc:picChg chg="add del mod">
          <ac:chgData name="어수행" userId="af2d1fea-1fd2-4b50-a224-cad42922ff28" providerId="ADAL" clId="{8814F513-297F-1D44-8B7D-ECA1443CDACB}" dt="2024-07-23T05:55:12.211" v="3256" actId="478"/>
          <ac:picMkLst>
            <pc:docMk/>
            <pc:sldMk cId="1210192694" sldId="379"/>
            <ac:picMk id="5" creationId="{BB8366D4-4E47-D700-55E3-12C9ED11E5C9}"/>
          </ac:picMkLst>
        </pc:picChg>
        <pc:picChg chg="add mod">
          <ac:chgData name="어수행" userId="af2d1fea-1fd2-4b50-a224-cad42922ff28" providerId="ADAL" clId="{8814F513-297F-1D44-8B7D-ECA1443CDACB}" dt="2024-07-23T05:55:59.687" v="3296" actId="1076"/>
          <ac:picMkLst>
            <pc:docMk/>
            <pc:sldMk cId="1210192694" sldId="379"/>
            <ac:picMk id="6" creationId="{2B667E94-A2A4-2F22-4E2A-37AD8AE4768D}"/>
          </ac:picMkLst>
        </pc:picChg>
      </pc:sldChg>
      <pc:sldChg chg="addSp delSp modSp add mod ord">
        <pc:chgData name="어수행" userId="af2d1fea-1fd2-4b50-a224-cad42922ff28" providerId="ADAL" clId="{8814F513-297F-1D44-8B7D-ECA1443CDACB}" dt="2024-07-23T06:49:20.009" v="3419" actId="1076"/>
        <pc:sldMkLst>
          <pc:docMk/>
          <pc:sldMk cId="112253050" sldId="380"/>
        </pc:sldMkLst>
        <pc:spChg chg="mod">
          <ac:chgData name="어수행" userId="af2d1fea-1fd2-4b50-a224-cad42922ff28" providerId="ADAL" clId="{8814F513-297F-1D44-8B7D-ECA1443CDACB}" dt="2024-07-23T06:47:36.542" v="3402" actId="20577"/>
          <ac:spMkLst>
            <pc:docMk/>
            <pc:sldMk cId="112253050" sldId="380"/>
            <ac:spMk id="7" creationId="{9A8DD871-86A4-1C01-28D6-4DD0B8859BF9}"/>
          </ac:spMkLst>
        </pc:spChg>
        <pc:picChg chg="add del mod">
          <ac:chgData name="어수행" userId="af2d1fea-1fd2-4b50-a224-cad42922ff28" providerId="ADAL" clId="{8814F513-297F-1D44-8B7D-ECA1443CDACB}" dt="2024-07-23T06:48:37.161" v="3407" actId="478"/>
          <ac:picMkLst>
            <pc:docMk/>
            <pc:sldMk cId="112253050" sldId="380"/>
            <ac:picMk id="3" creationId="{6CC203EC-F237-7277-0CD2-1473FF430E9B}"/>
          </ac:picMkLst>
        </pc:picChg>
        <pc:picChg chg="add mod">
          <ac:chgData name="어수행" userId="af2d1fea-1fd2-4b50-a224-cad42922ff28" providerId="ADAL" clId="{8814F513-297F-1D44-8B7D-ECA1443CDACB}" dt="2024-07-23T06:49:20.009" v="3419" actId="1076"/>
          <ac:picMkLst>
            <pc:docMk/>
            <pc:sldMk cId="112253050" sldId="380"/>
            <ac:picMk id="5" creationId="{96D51549-138C-2E74-170B-9CBF1FCCFB08}"/>
          </ac:picMkLst>
        </pc:picChg>
        <pc:picChg chg="del">
          <ac:chgData name="어수행" userId="af2d1fea-1fd2-4b50-a224-cad42922ff28" providerId="ADAL" clId="{8814F513-297F-1D44-8B7D-ECA1443CDACB}" dt="2024-07-23T05:57:50.210" v="3300" actId="478"/>
          <ac:picMkLst>
            <pc:docMk/>
            <pc:sldMk cId="112253050" sldId="380"/>
            <ac:picMk id="6" creationId="{2B667E94-A2A4-2F22-4E2A-37AD8AE4768D}"/>
          </ac:picMkLst>
        </pc:picChg>
      </pc:sldChg>
      <pc:sldChg chg="add del">
        <pc:chgData name="어수행" userId="af2d1fea-1fd2-4b50-a224-cad42922ff28" providerId="ADAL" clId="{8814F513-297F-1D44-8B7D-ECA1443CDACB}" dt="2024-07-23T05:53:35.193" v="3255"/>
        <pc:sldMkLst>
          <pc:docMk/>
          <pc:sldMk cId="2800965536" sldId="380"/>
        </pc:sldMkLst>
      </pc:sldChg>
      <pc:sldChg chg="addSp delSp modSp add del mod">
        <pc:chgData name="어수행" userId="af2d1fea-1fd2-4b50-a224-cad42922ff28" providerId="ADAL" clId="{8814F513-297F-1D44-8B7D-ECA1443CDACB}" dt="2024-07-23T07:39:18.213" v="3436" actId="2696"/>
        <pc:sldMkLst>
          <pc:docMk/>
          <pc:sldMk cId="1721621475" sldId="381"/>
        </pc:sldMkLst>
        <pc:spChg chg="add del mod">
          <ac:chgData name="어수행" userId="af2d1fea-1fd2-4b50-a224-cad42922ff28" providerId="ADAL" clId="{8814F513-297F-1D44-8B7D-ECA1443CDACB}" dt="2024-07-23T06:07:14.429" v="3347" actId="478"/>
          <ac:spMkLst>
            <pc:docMk/>
            <pc:sldMk cId="1721621475" sldId="381"/>
            <ac:spMk id="3" creationId="{02F39A1E-8031-DB39-498F-30894D1F8664}"/>
          </ac:spMkLst>
        </pc:spChg>
        <pc:spChg chg="del">
          <ac:chgData name="어수행" userId="af2d1fea-1fd2-4b50-a224-cad42922ff28" providerId="ADAL" clId="{8814F513-297F-1D44-8B7D-ECA1443CDACB}" dt="2024-07-23T05:59:49.371" v="3312" actId="478"/>
          <ac:spMkLst>
            <pc:docMk/>
            <pc:sldMk cId="1721621475" sldId="381"/>
            <ac:spMk id="6" creationId="{EE3FC867-E3F2-CA34-7541-153EADD109CE}"/>
          </ac:spMkLst>
        </pc:spChg>
        <pc:spChg chg="add del mod">
          <ac:chgData name="어수행" userId="af2d1fea-1fd2-4b50-a224-cad42922ff28" providerId="ADAL" clId="{8814F513-297F-1D44-8B7D-ECA1443CDACB}" dt="2024-07-23T06:07:14.429" v="3347" actId="478"/>
          <ac:spMkLst>
            <pc:docMk/>
            <pc:sldMk cId="1721621475" sldId="381"/>
            <ac:spMk id="8" creationId="{BDB8B4DA-F986-36C1-D7A3-02AC274D3900}"/>
          </ac:spMkLst>
        </pc:spChg>
        <pc:spChg chg="add del mod">
          <ac:chgData name="어수행" userId="af2d1fea-1fd2-4b50-a224-cad42922ff28" providerId="ADAL" clId="{8814F513-297F-1D44-8B7D-ECA1443CDACB}" dt="2024-07-23T06:07:10.461" v="3345" actId="478"/>
          <ac:spMkLst>
            <pc:docMk/>
            <pc:sldMk cId="1721621475" sldId="381"/>
            <ac:spMk id="13" creationId="{12A56704-D9FB-8155-A5F3-81DC949CAB4E}"/>
          </ac:spMkLst>
        </pc:spChg>
        <pc:spChg chg="add del mod">
          <ac:chgData name="어수행" userId="af2d1fea-1fd2-4b50-a224-cad42922ff28" providerId="ADAL" clId="{8814F513-297F-1D44-8B7D-ECA1443CDACB}" dt="2024-07-23T06:07:10.461" v="3345" actId="478"/>
          <ac:spMkLst>
            <pc:docMk/>
            <pc:sldMk cId="1721621475" sldId="381"/>
            <ac:spMk id="14" creationId="{7265AF8F-C102-F315-CA1D-038972E22ADA}"/>
          </ac:spMkLst>
        </pc:spChg>
        <pc:spChg chg="add del mod">
          <ac:chgData name="어수행" userId="af2d1fea-1fd2-4b50-a224-cad42922ff28" providerId="ADAL" clId="{8814F513-297F-1D44-8B7D-ECA1443CDACB}" dt="2024-07-23T06:07:10.461" v="3345" actId="478"/>
          <ac:spMkLst>
            <pc:docMk/>
            <pc:sldMk cId="1721621475" sldId="381"/>
            <ac:spMk id="15" creationId="{F113BC84-C7DA-132A-8548-FE66B1844312}"/>
          </ac:spMkLst>
        </pc:spChg>
        <pc:spChg chg="add del mod">
          <ac:chgData name="어수행" userId="af2d1fea-1fd2-4b50-a224-cad42922ff28" providerId="ADAL" clId="{8814F513-297F-1D44-8B7D-ECA1443CDACB}" dt="2024-07-23T06:07:10.461" v="3345" actId="478"/>
          <ac:spMkLst>
            <pc:docMk/>
            <pc:sldMk cId="1721621475" sldId="381"/>
            <ac:spMk id="16" creationId="{B4D4968A-12AC-920F-2590-BCA4C6A1B82B}"/>
          </ac:spMkLst>
        </pc:spChg>
        <pc:spChg chg="add del mod">
          <ac:chgData name="어수행" userId="af2d1fea-1fd2-4b50-a224-cad42922ff28" providerId="ADAL" clId="{8814F513-297F-1D44-8B7D-ECA1443CDACB}" dt="2024-07-23T06:05:42.294" v="3333" actId="478"/>
          <ac:spMkLst>
            <pc:docMk/>
            <pc:sldMk cId="1721621475" sldId="381"/>
            <ac:spMk id="18" creationId="{8231C344-85E5-D51E-4EBB-92C759322ABA}"/>
          </ac:spMkLst>
        </pc:spChg>
        <pc:spChg chg="add del mod">
          <ac:chgData name="어수행" userId="af2d1fea-1fd2-4b50-a224-cad42922ff28" providerId="ADAL" clId="{8814F513-297F-1D44-8B7D-ECA1443CDACB}" dt="2024-07-23T06:06:53.015" v="3340"/>
          <ac:spMkLst>
            <pc:docMk/>
            <pc:sldMk cId="1721621475" sldId="381"/>
            <ac:spMk id="19" creationId="{6E1B1362-90D8-B7EF-5997-786E60A2F5A9}"/>
          </ac:spMkLst>
        </pc:spChg>
        <pc:spChg chg="add mod">
          <ac:chgData name="어수행" userId="af2d1fea-1fd2-4b50-a224-cad42922ff28" providerId="ADAL" clId="{8814F513-297F-1D44-8B7D-ECA1443CDACB}" dt="2024-07-23T06:06:50.781" v="3338"/>
          <ac:spMkLst>
            <pc:docMk/>
            <pc:sldMk cId="1721621475" sldId="381"/>
            <ac:spMk id="20" creationId="{C48C0745-E13C-0412-7E30-48E145CEEE5B}"/>
          </ac:spMkLst>
        </pc:spChg>
        <pc:spChg chg="add mod">
          <ac:chgData name="어수행" userId="af2d1fea-1fd2-4b50-a224-cad42922ff28" providerId="ADAL" clId="{8814F513-297F-1D44-8B7D-ECA1443CDACB}" dt="2024-07-23T06:06:50.781" v="3338"/>
          <ac:spMkLst>
            <pc:docMk/>
            <pc:sldMk cId="1721621475" sldId="381"/>
            <ac:spMk id="21" creationId="{7DC0C5B7-6042-7E58-D1B3-CFE445E96D44}"/>
          </ac:spMkLst>
        </pc:spChg>
        <pc:spChg chg="add mod">
          <ac:chgData name="어수행" userId="af2d1fea-1fd2-4b50-a224-cad42922ff28" providerId="ADAL" clId="{8814F513-297F-1D44-8B7D-ECA1443CDACB}" dt="2024-07-23T06:06:50.781" v="3338"/>
          <ac:spMkLst>
            <pc:docMk/>
            <pc:sldMk cId="1721621475" sldId="381"/>
            <ac:spMk id="22" creationId="{68E56D12-76B5-BEC7-99CB-3E4038FAA0A1}"/>
          </ac:spMkLst>
        </pc:spChg>
        <pc:spChg chg="add mod">
          <ac:chgData name="어수행" userId="af2d1fea-1fd2-4b50-a224-cad42922ff28" providerId="ADAL" clId="{8814F513-297F-1D44-8B7D-ECA1443CDACB}" dt="2024-07-23T06:06:50.781" v="3338"/>
          <ac:spMkLst>
            <pc:docMk/>
            <pc:sldMk cId="1721621475" sldId="381"/>
            <ac:spMk id="23" creationId="{22BD0041-013A-429A-4BED-8DF4AFAE5412}"/>
          </ac:spMkLst>
        </pc:spChg>
        <pc:spChg chg="mod">
          <ac:chgData name="어수행" userId="af2d1fea-1fd2-4b50-a224-cad42922ff28" providerId="ADAL" clId="{8814F513-297F-1D44-8B7D-ECA1443CDACB}" dt="2024-07-23T06:06:50.781" v="3338"/>
          <ac:spMkLst>
            <pc:docMk/>
            <pc:sldMk cId="1721621475" sldId="381"/>
            <ac:spMk id="25" creationId="{0B1A60E7-4256-7BBF-20D2-A5FA27E76D15}"/>
          </ac:spMkLst>
        </pc:spChg>
        <pc:spChg chg="mod">
          <ac:chgData name="어수행" userId="af2d1fea-1fd2-4b50-a224-cad42922ff28" providerId="ADAL" clId="{8814F513-297F-1D44-8B7D-ECA1443CDACB}" dt="2024-07-23T06:06:50.781" v="3338"/>
          <ac:spMkLst>
            <pc:docMk/>
            <pc:sldMk cId="1721621475" sldId="381"/>
            <ac:spMk id="26" creationId="{B8A5C50A-F1EE-52B3-B9CE-D0E81C1EA128}"/>
          </ac:spMkLst>
        </pc:spChg>
        <pc:spChg chg="mod">
          <ac:chgData name="어수행" userId="af2d1fea-1fd2-4b50-a224-cad42922ff28" providerId="ADAL" clId="{8814F513-297F-1D44-8B7D-ECA1443CDACB}" dt="2024-07-23T06:06:50.781" v="3338"/>
          <ac:spMkLst>
            <pc:docMk/>
            <pc:sldMk cId="1721621475" sldId="381"/>
            <ac:spMk id="28" creationId="{3017870C-B0AF-6CE5-439A-3826DC589632}"/>
          </ac:spMkLst>
        </pc:spChg>
        <pc:spChg chg="mod">
          <ac:chgData name="어수행" userId="af2d1fea-1fd2-4b50-a224-cad42922ff28" providerId="ADAL" clId="{8814F513-297F-1D44-8B7D-ECA1443CDACB}" dt="2024-07-23T06:06:50.781" v="3338"/>
          <ac:spMkLst>
            <pc:docMk/>
            <pc:sldMk cId="1721621475" sldId="381"/>
            <ac:spMk id="29" creationId="{37C6F36C-4C16-66ED-CCBF-C965CBBC64AB}"/>
          </ac:spMkLst>
        </pc:spChg>
        <pc:spChg chg="add mod">
          <ac:chgData name="어수행" userId="af2d1fea-1fd2-4b50-a224-cad42922ff28" providerId="ADAL" clId="{8814F513-297F-1D44-8B7D-ECA1443CDACB}" dt="2024-07-23T06:06:50.781" v="3338"/>
          <ac:spMkLst>
            <pc:docMk/>
            <pc:sldMk cId="1721621475" sldId="381"/>
            <ac:spMk id="30" creationId="{4B9E3369-4FF1-868A-49E2-AE8EA00DA997}"/>
          </ac:spMkLst>
        </pc:spChg>
        <pc:spChg chg="add mod">
          <ac:chgData name="어수행" userId="af2d1fea-1fd2-4b50-a224-cad42922ff28" providerId="ADAL" clId="{8814F513-297F-1D44-8B7D-ECA1443CDACB}" dt="2024-07-23T06:06:50.781" v="3338"/>
          <ac:spMkLst>
            <pc:docMk/>
            <pc:sldMk cId="1721621475" sldId="381"/>
            <ac:spMk id="33" creationId="{62B0A7F3-5A1C-4A6F-8D8B-D511D0903AB9}"/>
          </ac:spMkLst>
        </pc:spChg>
        <pc:spChg chg="add mod">
          <ac:chgData name="어수행" userId="af2d1fea-1fd2-4b50-a224-cad42922ff28" providerId="ADAL" clId="{8814F513-297F-1D44-8B7D-ECA1443CDACB}" dt="2024-07-23T06:06:50.781" v="3338"/>
          <ac:spMkLst>
            <pc:docMk/>
            <pc:sldMk cId="1721621475" sldId="381"/>
            <ac:spMk id="37" creationId="{C3EAA287-ED59-C167-1631-C9B1EFB4AE65}"/>
          </ac:spMkLst>
        </pc:spChg>
        <pc:spChg chg="add mod">
          <ac:chgData name="어수행" userId="af2d1fea-1fd2-4b50-a224-cad42922ff28" providerId="ADAL" clId="{8814F513-297F-1D44-8B7D-ECA1443CDACB}" dt="2024-07-23T06:06:58.092" v="3342"/>
          <ac:spMkLst>
            <pc:docMk/>
            <pc:sldMk cId="1721621475" sldId="381"/>
            <ac:spMk id="39" creationId="{9CE1C90F-CDFC-DA62-6CB4-F8B804B14661}"/>
          </ac:spMkLst>
        </pc:spChg>
        <pc:spChg chg="add mod">
          <ac:chgData name="어수행" userId="af2d1fea-1fd2-4b50-a224-cad42922ff28" providerId="ADAL" clId="{8814F513-297F-1D44-8B7D-ECA1443CDACB}" dt="2024-07-23T06:06:58.092" v="3342"/>
          <ac:spMkLst>
            <pc:docMk/>
            <pc:sldMk cId="1721621475" sldId="381"/>
            <ac:spMk id="40" creationId="{2DDE71FE-94A9-DBE6-FD6B-643058EE42C9}"/>
          </ac:spMkLst>
        </pc:spChg>
        <pc:spChg chg="add mod">
          <ac:chgData name="어수행" userId="af2d1fea-1fd2-4b50-a224-cad42922ff28" providerId="ADAL" clId="{8814F513-297F-1D44-8B7D-ECA1443CDACB}" dt="2024-07-23T06:06:58.092" v="3342"/>
          <ac:spMkLst>
            <pc:docMk/>
            <pc:sldMk cId="1721621475" sldId="381"/>
            <ac:spMk id="41" creationId="{79DC3457-5498-79FC-2CB7-FAC2443E334C}"/>
          </ac:spMkLst>
        </pc:spChg>
        <pc:spChg chg="add mod">
          <ac:chgData name="어수행" userId="af2d1fea-1fd2-4b50-a224-cad42922ff28" providerId="ADAL" clId="{8814F513-297F-1D44-8B7D-ECA1443CDACB}" dt="2024-07-23T06:06:58.092" v="3342"/>
          <ac:spMkLst>
            <pc:docMk/>
            <pc:sldMk cId="1721621475" sldId="381"/>
            <ac:spMk id="42" creationId="{709D51F1-A5A0-0488-54D5-A4405B6928F3}"/>
          </ac:spMkLst>
        </pc:spChg>
        <pc:spChg chg="add mod">
          <ac:chgData name="어수행" userId="af2d1fea-1fd2-4b50-a224-cad42922ff28" providerId="ADAL" clId="{8814F513-297F-1D44-8B7D-ECA1443CDACB}" dt="2024-07-23T06:06:58.092" v="3342"/>
          <ac:spMkLst>
            <pc:docMk/>
            <pc:sldMk cId="1721621475" sldId="381"/>
            <ac:spMk id="45" creationId="{643E1B4D-923C-34E1-1986-69AFEA0128AB}"/>
          </ac:spMkLst>
        </pc:spChg>
        <pc:spChg chg="add mod">
          <ac:chgData name="어수행" userId="af2d1fea-1fd2-4b50-a224-cad42922ff28" providerId="ADAL" clId="{8814F513-297F-1D44-8B7D-ECA1443CDACB}" dt="2024-07-23T06:06:58.092" v="3342"/>
          <ac:spMkLst>
            <pc:docMk/>
            <pc:sldMk cId="1721621475" sldId="381"/>
            <ac:spMk id="48" creationId="{6BDFCC0F-8803-D512-A7C7-F61402EBB561}"/>
          </ac:spMkLst>
        </pc:spChg>
        <pc:spChg chg="add mod">
          <ac:chgData name="어수행" userId="af2d1fea-1fd2-4b50-a224-cad42922ff28" providerId="ADAL" clId="{8814F513-297F-1D44-8B7D-ECA1443CDACB}" dt="2024-07-23T06:06:58.092" v="3342"/>
          <ac:spMkLst>
            <pc:docMk/>
            <pc:sldMk cId="1721621475" sldId="381"/>
            <ac:spMk id="52" creationId="{7D6BE737-B231-E781-918F-B736F2C10780}"/>
          </ac:spMkLst>
        </pc:spChg>
        <pc:spChg chg="add mod">
          <ac:chgData name="어수행" userId="af2d1fea-1fd2-4b50-a224-cad42922ff28" providerId="ADAL" clId="{8814F513-297F-1D44-8B7D-ECA1443CDACB}" dt="2024-07-23T06:06:58.092" v="3342"/>
          <ac:spMkLst>
            <pc:docMk/>
            <pc:sldMk cId="1721621475" sldId="381"/>
            <ac:spMk id="54" creationId="{D81EE954-2780-0CE6-F398-7CA59BBB1DE7}"/>
          </ac:spMkLst>
        </pc:spChg>
        <pc:spChg chg="add mod">
          <ac:chgData name="어수행" userId="af2d1fea-1fd2-4b50-a224-cad42922ff28" providerId="ADAL" clId="{8814F513-297F-1D44-8B7D-ECA1443CDACB}" dt="2024-07-23T06:06:58.092" v="3342"/>
          <ac:spMkLst>
            <pc:docMk/>
            <pc:sldMk cId="1721621475" sldId="381"/>
            <ac:spMk id="55" creationId="{F939510D-CE31-8770-5946-6E501950B0C4}"/>
          </ac:spMkLst>
        </pc:spChg>
        <pc:spChg chg="add mod">
          <ac:chgData name="어수행" userId="af2d1fea-1fd2-4b50-a224-cad42922ff28" providerId="ADAL" clId="{8814F513-297F-1D44-8B7D-ECA1443CDACB}" dt="2024-07-23T06:06:58.092" v="3342"/>
          <ac:spMkLst>
            <pc:docMk/>
            <pc:sldMk cId="1721621475" sldId="381"/>
            <ac:spMk id="56" creationId="{2A15B8D0-5044-895B-DD9A-A09E8C7F1544}"/>
          </ac:spMkLst>
        </pc:spChg>
        <pc:spChg chg="add mod">
          <ac:chgData name="어수행" userId="af2d1fea-1fd2-4b50-a224-cad42922ff28" providerId="ADAL" clId="{8814F513-297F-1D44-8B7D-ECA1443CDACB}" dt="2024-07-23T06:06:58.092" v="3342"/>
          <ac:spMkLst>
            <pc:docMk/>
            <pc:sldMk cId="1721621475" sldId="381"/>
            <ac:spMk id="57" creationId="{41E32517-82A9-9745-A084-80A1F1F96431}"/>
          </ac:spMkLst>
        </pc:spChg>
        <pc:grpChg chg="add mod">
          <ac:chgData name="어수행" userId="af2d1fea-1fd2-4b50-a224-cad42922ff28" providerId="ADAL" clId="{8814F513-297F-1D44-8B7D-ECA1443CDACB}" dt="2024-07-23T06:06:50.781" v="3338"/>
          <ac:grpSpMkLst>
            <pc:docMk/>
            <pc:sldMk cId="1721621475" sldId="381"/>
            <ac:grpSpMk id="24" creationId="{B6287A30-4863-C23F-BC58-6D405D5E89F9}"/>
          </ac:grpSpMkLst>
        </pc:grpChg>
        <pc:grpChg chg="add mod">
          <ac:chgData name="어수행" userId="af2d1fea-1fd2-4b50-a224-cad42922ff28" providerId="ADAL" clId="{8814F513-297F-1D44-8B7D-ECA1443CDACB}" dt="2024-07-23T06:06:50.781" v="3338"/>
          <ac:grpSpMkLst>
            <pc:docMk/>
            <pc:sldMk cId="1721621475" sldId="381"/>
            <ac:grpSpMk id="27" creationId="{8438EA46-AF5B-AC15-F587-06D181499903}"/>
          </ac:grpSpMkLst>
        </pc:grpChg>
        <pc:grpChg chg="add mod">
          <ac:chgData name="어수행" userId="af2d1fea-1fd2-4b50-a224-cad42922ff28" providerId="ADAL" clId="{8814F513-297F-1D44-8B7D-ECA1443CDACB}" dt="2024-07-23T06:06:58.092" v="3342"/>
          <ac:grpSpMkLst>
            <pc:docMk/>
            <pc:sldMk cId="1721621475" sldId="381"/>
            <ac:grpSpMk id="43" creationId="{792B7B64-41AB-DB25-DEE9-EDA5151F15F0}"/>
          </ac:grpSpMkLst>
        </pc:grpChg>
        <pc:grpChg chg="add mod">
          <ac:chgData name="어수행" userId="af2d1fea-1fd2-4b50-a224-cad42922ff28" providerId="ADAL" clId="{8814F513-297F-1D44-8B7D-ECA1443CDACB}" dt="2024-07-23T06:06:58.092" v="3342"/>
          <ac:grpSpMkLst>
            <pc:docMk/>
            <pc:sldMk cId="1721621475" sldId="381"/>
            <ac:grpSpMk id="44" creationId="{14D4BE49-6B3E-29E4-B42A-CA69E4EAA333}"/>
          </ac:grpSpMkLst>
        </pc:grpChg>
        <pc:picChg chg="add del mod">
          <ac:chgData name="어수행" userId="af2d1fea-1fd2-4b50-a224-cad42922ff28" providerId="ADAL" clId="{8814F513-297F-1D44-8B7D-ECA1443CDACB}" dt="2024-07-23T06:07:14.429" v="3347" actId="478"/>
          <ac:picMkLst>
            <pc:docMk/>
            <pc:sldMk cId="1721621475" sldId="381"/>
            <ac:picMk id="2" creationId="{8E8F8C97-061F-C76D-7A4D-16FF39ECF21D}"/>
          </ac:picMkLst>
        </pc:picChg>
        <pc:picChg chg="del">
          <ac:chgData name="어수행" userId="af2d1fea-1fd2-4b50-a224-cad42922ff28" providerId="ADAL" clId="{8814F513-297F-1D44-8B7D-ECA1443CDACB}" dt="2024-07-23T05:59:47.479" v="3311" actId="478"/>
          <ac:picMkLst>
            <pc:docMk/>
            <pc:sldMk cId="1721621475" sldId="381"/>
            <ac:picMk id="4" creationId="{A81FA5AF-4B37-EA42-AD2A-3B567B633D53}"/>
          </ac:picMkLst>
        </pc:picChg>
        <pc:picChg chg="add del mod">
          <ac:chgData name="어수행" userId="af2d1fea-1fd2-4b50-a224-cad42922ff28" providerId="ADAL" clId="{8814F513-297F-1D44-8B7D-ECA1443CDACB}" dt="2024-07-23T06:07:14.429" v="3347" actId="478"/>
          <ac:picMkLst>
            <pc:docMk/>
            <pc:sldMk cId="1721621475" sldId="381"/>
            <ac:picMk id="5" creationId="{B6AC6045-66D7-AFD8-BA6F-7FF173292CE9}"/>
          </ac:picMkLst>
        </pc:picChg>
        <pc:picChg chg="add del mod">
          <ac:chgData name="어수행" userId="af2d1fea-1fd2-4b50-a224-cad42922ff28" providerId="ADAL" clId="{8814F513-297F-1D44-8B7D-ECA1443CDACB}" dt="2024-07-23T06:07:10.461" v="3345" actId="478"/>
          <ac:picMkLst>
            <pc:docMk/>
            <pc:sldMk cId="1721621475" sldId="381"/>
            <ac:picMk id="9" creationId="{E8EB7C99-85BD-8277-F566-FFDB83817574}"/>
          </ac:picMkLst>
        </pc:picChg>
        <pc:picChg chg="add del mod">
          <ac:chgData name="어수행" userId="af2d1fea-1fd2-4b50-a224-cad42922ff28" providerId="ADAL" clId="{8814F513-297F-1D44-8B7D-ECA1443CDACB}" dt="2024-07-23T06:07:10.461" v="3345" actId="478"/>
          <ac:picMkLst>
            <pc:docMk/>
            <pc:sldMk cId="1721621475" sldId="381"/>
            <ac:picMk id="10" creationId="{450C76BE-93D6-45BC-B6EA-24BAD9ED6852}"/>
          </ac:picMkLst>
        </pc:picChg>
        <pc:picChg chg="add del mod">
          <ac:chgData name="어수행" userId="af2d1fea-1fd2-4b50-a224-cad42922ff28" providerId="ADAL" clId="{8814F513-297F-1D44-8B7D-ECA1443CDACB}" dt="2024-07-23T06:07:10.461" v="3345" actId="478"/>
          <ac:picMkLst>
            <pc:docMk/>
            <pc:sldMk cId="1721621475" sldId="381"/>
            <ac:picMk id="11" creationId="{CAC86471-54DB-1514-C40F-0012808CB262}"/>
          </ac:picMkLst>
        </pc:picChg>
        <pc:picChg chg="add del mod">
          <ac:chgData name="어수행" userId="af2d1fea-1fd2-4b50-a224-cad42922ff28" providerId="ADAL" clId="{8814F513-297F-1D44-8B7D-ECA1443CDACB}" dt="2024-07-23T06:07:10.461" v="3345" actId="478"/>
          <ac:picMkLst>
            <pc:docMk/>
            <pc:sldMk cId="1721621475" sldId="381"/>
            <ac:picMk id="12" creationId="{AE989014-E2B3-59E9-FE9A-1F6F1F25565A}"/>
          </ac:picMkLst>
        </pc:picChg>
        <pc:picChg chg="add del mod">
          <ac:chgData name="어수행" userId="af2d1fea-1fd2-4b50-a224-cad42922ff28" providerId="ADAL" clId="{8814F513-297F-1D44-8B7D-ECA1443CDACB}" dt="2024-07-23T06:06:22.468" v="3336" actId="478"/>
          <ac:picMkLst>
            <pc:docMk/>
            <pc:sldMk cId="1721621475" sldId="381"/>
            <ac:picMk id="17" creationId="{01B86126-DDC5-933F-3E28-C33EA49025C4}"/>
          </ac:picMkLst>
        </pc:picChg>
        <pc:picChg chg="add mod">
          <ac:chgData name="어수행" userId="af2d1fea-1fd2-4b50-a224-cad42922ff28" providerId="ADAL" clId="{8814F513-297F-1D44-8B7D-ECA1443CDACB}" dt="2024-07-23T06:06:50.781" v="3338"/>
          <ac:picMkLst>
            <pc:docMk/>
            <pc:sldMk cId="1721621475" sldId="381"/>
            <ac:picMk id="31" creationId="{4F4A6FB0-FCFA-37DC-7815-7F809A686A5D}"/>
          </ac:picMkLst>
        </pc:picChg>
        <pc:picChg chg="add mod">
          <ac:chgData name="어수행" userId="af2d1fea-1fd2-4b50-a224-cad42922ff28" providerId="ADAL" clId="{8814F513-297F-1D44-8B7D-ECA1443CDACB}" dt="2024-07-23T06:06:50.781" v="3338"/>
          <ac:picMkLst>
            <pc:docMk/>
            <pc:sldMk cId="1721621475" sldId="381"/>
            <ac:picMk id="32" creationId="{2232C503-8597-DA3E-E119-DBDF1101D04C}"/>
          </ac:picMkLst>
        </pc:picChg>
        <pc:picChg chg="add mod">
          <ac:chgData name="어수행" userId="af2d1fea-1fd2-4b50-a224-cad42922ff28" providerId="ADAL" clId="{8814F513-297F-1D44-8B7D-ECA1443CDACB}" dt="2024-07-23T06:06:50.781" v="3338"/>
          <ac:picMkLst>
            <pc:docMk/>
            <pc:sldMk cId="1721621475" sldId="381"/>
            <ac:picMk id="34" creationId="{923BB829-2305-475D-8A02-713CB7D3E7A6}"/>
          </ac:picMkLst>
        </pc:picChg>
        <pc:picChg chg="add mod">
          <ac:chgData name="어수행" userId="af2d1fea-1fd2-4b50-a224-cad42922ff28" providerId="ADAL" clId="{8814F513-297F-1D44-8B7D-ECA1443CDACB}" dt="2024-07-23T06:06:50.781" v="3338"/>
          <ac:picMkLst>
            <pc:docMk/>
            <pc:sldMk cId="1721621475" sldId="381"/>
            <ac:picMk id="35" creationId="{686BC90D-7DD6-375D-83EF-2FF8BB9736AE}"/>
          </ac:picMkLst>
        </pc:picChg>
        <pc:picChg chg="add mod">
          <ac:chgData name="어수행" userId="af2d1fea-1fd2-4b50-a224-cad42922ff28" providerId="ADAL" clId="{8814F513-297F-1D44-8B7D-ECA1443CDACB}" dt="2024-07-23T06:06:50.781" v="3338"/>
          <ac:picMkLst>
            <pc:docMk/>
            <pc:sldMk cId="1721621475" sldId="381"/>
            <ac:picMk id="36" creationId="{E4B45D1E-F380-370D-D2B0-711A8C85B308}"/>
          </ac:picMkLst>
        </pc:picChg>
        <pc:picChg chg="add mod">
          <ac:chgData name="어수행" userId="af2d1fea-1fd2-4b50-a224-cad42922ff28" providerId="ADAL" clId="{8814F513-297F-1D44-8B7D-ECA1443CDACB}" dt="2024-07-23T06:06:50.781" v="3338"/>
          <ac:picMkLst>
            <pc:docMk/>
            <pc:sldMk cId="1721621475" sldId="381"/>
            <ac:picMk id="38" creationId="{A4D94CC6-11CC-4069-9262-0F48109514A2}"/>
          </ac:picMkLst>
        </pc:picChg>
        <pc:picChg chg="add mod">
          <ac:chgData name="어수행" userId="af2d1fea-1fd2-4b50-a224-cad42922ff28" providerId="ADAL" clId="{8814F513-297F-1D44-8B7D-ECA1443CDACB}" dt="2024-07-23T06:06:58.092" v="3342"/>
          <ac:picMkLst>
            <pc:docMk/>
            <pc:sldMk cId="1721621475" sldId="381"/>
            <ac:picMk id="46" creationId="{EB3BA5AA-6A6C-1BDB-9E6B-CCE4DBC49812}"/>
          </ac:picMkLst>
        </pc:picChg>
        <pc:picChg chg="add mod">
          <ac:chgData name="어수행" userId="af2d1fea-1fd2-4b50-a224-cad42922ff28" providerId="ADAL" clId="{8814F513-297F-1D44-8B7D-ECA1443CDACB}" dt="2024-07-23T06:06:58.092" v="3342"/>
          <ac:picMkLst>
            <pc:docMk/>
            <pc:sldMk cId="1721621475" sldId="381"/>
            <ac:picMk id="47" creationId="{1E1DFBF8-3673-BF6A-394C-59AC3092DD85}"/>
          </ac:picMkLst>
        </pc:picChg>
        <pc:picChg chg="add mod">
          <ac:chgData name="어수행" userId="af2d1fea-1fd2-4b50-a224-cad42922ff28" providerId="ADAL" clId="{8814F513-297F-1D44-8B7D-ECA1443CDACB}" dt="2024-07-23T06:06:58.092" v="3342"/>
          <ac:picMkLst>
            <pc:docMk/>
            <pc:sldMk cId="1721621475" sldId="381"/>
            <ac:picMk id="49" creationId="{ABC0B434-8226-EBFB-D2C4-305D3546C698}"/>
          </ac:picMkLst>
        </pc:picChg>
        <pc:picChg chg="add mod">
          <ac:chgData name="어수행" userId="af2d1fea-1fd2-4b50-a224-cad42922ff28" providerId="ADAL" clId="{8814F513-297F-1D44-8B7D-ECA1443CDACB}" dt="2024-07-23T06:06:58.092" v="3342"/>
          <ac:picMkLst>
            <pc:docMk/>
            <pc:sldMk cId="1721621475" sldId="381"/>
            <ac:picMk id="50" creationId="{5F344DC6-6EB3-415A-D638-901A81C37A0E}"/>
          </ac:picMkLst>
        </pc:picChg>
        <pc:picChg chg="add mod">
          <ac:chgData name="어수행" userId="af2d1fea-1fd2-4b50-a224-cad42922ff28" providerId="ADAL" clId="{8814F513-297F-1D44-8B7D-ECA1443CDACB}" dt="2024-07-23T06:06:58.092" v="3342"/>
          <ac:picMkLst>
            <pc:docMk/>
            <pc:sldMk cId="1721621475" sldId="381"/>
            <ac:picMk id="51" creationId="{EBEB96A4-2C75-C565-6898-3FB4105EB30F}"/>
          </ac:picMkLst>
        </pc:picChg>
        <pc:picChg chg="add mod">
          <ac:chgData name="어수행" userId="af2d1fea-1fd2-4b50-a224-cad42922ff28" providerId="ADAL" clId="{8814F513-297F-1D44-8B7D-ECA1443CDACB}" dt="2024-07-23T06:06:58.092" v="3342"/>
          <ac:picMkLst>
            <pc:docMk/>
            <pc:sldMk cId="1721621475" sldId="381"/>
            <ac:picMk id="53" creationId="{C2123355-953A-CB31-AD36-104B2726486A}"/>
          </ac:picMkLst>
        </pc:picChg>
        <pc:picChg chg="add del mod">
          <ac:chgData name="어수행" userId="af2d1fea-1fd2-4b50-a224-cad42922ff28" providerId="ADAL" clId="{8814F513-297F-1D44-8B7D-ECA1443CDACB}" dt="2024-07-23T07:18:51.761" v="3430" actId="478"/>
          <ac:picMkLst>
            <pc:docMk/>
            <pc:sldMk cId="1721621475" sldId="381"/>
            <ac:picMk id="58" creationId="{BCA4247F-949A-0000-51B8-5FB38E1BD8CA}"/>
          </ac:picMkLst>
        </pc:picChg>
      </pc:sldChg>
      <pc:sldChg chg="addSp delSp modSp add mod">
        <pc:chgData name="어수행" userId="af2d1fea-1fd2-4b50-a224-cad42922ff28" providerId="ADAL" clId="{8814F513-297F-1D44-8B7D-ECA1443CDACB}" dt="2024-07-23T06:04:05.316" v="3318" actId="1076"/>
        <pc:sldMkLst>
          <pc:docMk/>
          <pc:sldMk cId="2003941719" sldId="382"/>
        </pc:sldMkLst>
        <pc:picChg chg="del">
          <ac:chgData name="어수행" userId="af2d1fea-1fd2-4b50-a224-cad42922ff28" providerId="ADAL" clId="{8814F513-297F-1D44-8B7D-ECA1443CDACB}" dt="2024-07-23T06:03:28.022" v="3314" actId="478"/>
          <ac:picMkLst>
            <pc:docMk/>
            <pc:sldMk cId="2003941719" sldId="382"/>
            <ac:picMk id="2" creationId="{69D7725C-D914-C448-BB8C-D02A0AC7EE37}"/>
          </ac:picMkLst>
        </pc:picChg>
        <pc:picChg chg="del">
          <ac:chgData name="어수행" userId="af2d1fea-1fd2-4b50-a224-cad42922ff28" providerId="ADAL" clId="{8814F513-297F-1D44-8B7D-ECA1443CDACB}" dt="2024-07-23T06:03:28.022" v="3314" actId="478"/>
          <ac:picMkLst>
            <pc:docMk/>
            <pc:sldMk cId="2003941719" sldId="382"/>
            <ac:picMk id="3" creationId="{D3E574D7-1AE6-5944-3B6F-5CFF9F62D5C5}"/>
          </ac:picMkLst>
        </pc:picChg>
        <pc:picChg chg="add mod">
          <ac:chgData name="어수행" userId="af2d1fea-1fd2-4b50-a224-cad42922ff28" providerId="ADAL" clId="{8814F513-297F-1D44-8B7D-ECA1443CDACB}" dt="2024-07-23T06:04:05.316" v="3318" actId="1076"/>
          <ac:picMkLst>
            <pc:docMk/>
            <pc:sldMk cId="2003941719" sldId="382"/>
            <ac:picMk id="4" creationId="{1F66CC80-9F98-6CCD-7EB0-7BEBD0A13625}"/>
          </ac:picMkLst>
        </pc:picChg>
      </pc:sldChg>
      <pc:sldChg chg="addSp delSp modSp add mod">
        <pc:chgData name="어수행" userId="af2d1fea-1fd2-4b50-a224-cad42922ff28" providerId="ADAL" clId="{8814F513-297F-1D44-8B7D-ECA1443CDACB}" dt="2024-07-23T06:04:29.010" v="3321"/>
        <pc:sldMkLst>
          <pc:docMk/>
          <pc:sldMk cId="450817702" sldId="383"/>
        </pc:sldMkLst>
        <pc:spChg chg="add mod">
          <ac:chgData name="어수행" userId="af2d1fea-1fd2-4b50-a224-cad42922ff28" providerId="ADAL" clId="{8814F513-297F-1D44-8B7D-ECA1443CDACB}" dt="2024-07-23T06:04:29.010" v="3321"/>
          <ac:spMkLst>
            <pc:docMk/>
            <pc:sldMk cId="450817702" sldId="383"/>
            <ac:spMk id="2" creationId="{205ADE5E-4707-49C3-1CCC-EFCD86755214}"/>
          </ac:spMkLst>
        </pc:spChg>
        <pc:picChg chg="add mod">
          <ac:chgData name="어수행" userId="af2d1fea-1fd2-4b50-a224-cad42922ff28" providerId="ADAL" clId="{8814F513-297F-1D44-8B7D-ECA1443CDACB}" dt="2024-07-23T06:04:29.010" v="3321"/>
          <ac:picMkLst>
            <pc:docMk/>
            <pc:sldMk cId="450817702" sldId="383"/>
            <ac:picMk id="3" creationId="{D65C61D8-5085-715F-0F33-46696733653A}"/>
          </ac:picMkLst>
        </pc:picChg>
        <pc:picChg chg="del">
          <ac:chgData name="어수행" userId="af2d1fea-1fd2-4b50-a224-cad42922ff28" providerId="ADAL" clId="{8814F513-297F-1D44-8B7D-ECA1443CDACB}" dt="2024-07-23T06:04:23.845" v="3320" actId="478"/>
          <ac:picMkLst>
            <pc:docMk/>
            <pc:sldMk cId="450817702" sldId="383"/>
            <ac:picMk id="4" creationId="{1F66CC80-9F98-6CCD-7EB0-7BEBD0A13625}"/>
          </ac:picMkLst>
        </pc:picChg>
      </pc:sldChg>
      <pc:sldChg chg="addSp delSp modSp add mod">
        <pc:chgData name="어수행" userId="af2d1fea-1fd2-4b50-a224-cad42922ff28" providerId="ADAL" clId="{8814F513-297F-1D44-8B7D-ECA1443CDACB}" dt="2024-07-23T06:33:02.689" v="3368" actId="1076"/>
        <pc:sldMkLst>
          <pc:docMk/>
          <pc:sldMk cId="2267033508" sldId="384"/>
        </pc:sldMkLst>
        <pc:spChg chg="del">
          <ac:chgData name="어수행" userId="af2d1fea-1fd2-4b50-a224-cad42922ff28" providerId="ADAL" clId="{8814F513-297F-1D44-8B7D-ECA1443CDACB}" dt="2024-07-23T06:25:57.105" v="3355" actId="478"/>
          <ac:spMkLst>
            <pc:docMk/>
            <pc:sldMk cId="2267033508" sldId="384"/>
            <ac:spMk id="2" creationId="{205ADE5E-4707-49C3-1CCC-EFCD86755214}"/>
          </ac:spMkLst>
        </pc:spChg>
        <pc:picChg chg="del">
          <ac:chgData name="어수행" userId="af2d1fea-1fd2-4b50-a224-cad42922ff28" providerId="ADAL" clId="{8814F513-297F-1D44-8B7D-ECA1443CDACB}" dt="2024-07-23T06:04:39.200" v="3323" actId="478"/>
          <ac:picMkLst>
            <pc:docMk/>
            <pc:sldMk cId="2267033508" sldId="384"/>
            <ac:picMk id="3" creationId="{D65C61D8-5085-715F-0F33-46696733653A}"/>
          </ac:picMkLst>
        </pc:picChg>
        <pc:picChg chg="add mod">
          <ac:chgData name="어수행" userId="af2d1fea-1fd2-4b50-a224-cad42922ff28" providerId="ADAL" clId="{8814F513-297F-1D44-8B7D-ECA1443CDACB}" dt="2024-07-23T06:33:02.689" v="3368" actId="1076"/>
          <ac:picMkLst>
            <pc:docMk/>
            <pc:sldMk cId="2267033508" sldId="384"/>
            <ac:picMk id="4" creationId="{C05E2554-66B8-5172-ED60-5A185DF46CBB}"/>
          </ac:picMkLst>
        </pc:picChg>
        <pc:picChg chg="add mod">
          <ac:chgData name="어수행" userId="af2d1fea-1fd2-4b50-a224-cad42922ff28" providerId="ADAL" clId="{8814F513-297F-1D44-8B7D-ECA1443CDACB}" dt="2024-07-23T06:33:02.689" v="3368" actId="1076"/>
          <ac:picMkLst>
            <pc:docMk/>
            <pc:sldMk cId="2267033508" sldId="384"/>
            <ac:picMk id="5" creationId="{6536DE9A-CC3E-FF3E-9323-37C02572C717}"/>
          </ac:picMkLst>
        </pc:picChg>
        <pc:picChg chg="add mod">
          <ac:chgData name="어수행" userId="af2d1fea-1fd2-4b50-a224-cad42922ff28" providerId="ADAL" clId="{8814F513-297F-1D44-8B7D-ECA1443CDACB}" dt="2024-07-23T06:33:02.689" v="3368" actId="1076"/>
          <ac:picMkLst>
            <pc:docMk/>
            <pc:sldMk cId="2267033508" sldId="384"/>
            <ac:picMk id="6" creationId="{7C9EB058-2D2A-2CB8-D76A-434928D06F9A}"/>
          </ac:picMkLst>
        </pc:picChg>
      </pc:sldChg>
      <pc:sldChg chg="add">
        <pc:chgData name="어수행" userId="af2d1fea-1fd2-4b50-a224-cad42922ff28" providerId="ADAL" clId="{8814F513-297F-1D44-8B7D-ECA1443CDACB}" dt="2024-07-23T06:48:35.690" v="3406"/>
        <pc:sldMkLst>
          <pc:docMk/>
          <pc:sldMk cId="3660147398" sldId="385"/>
        </pc:sldMkLst>
      </pc:sldChg>
      <pc:sldChg chg="addSp delSp modSp add mod">
        <pc:chgData name="어수행" userId="af2d1fea-1fd2-4b50-a224-cad42922ff28" providerId="ADAL" clId="{8814F513-297F-1D44-8B7D-ECA1443CDACB}" dt="2024-07-23T07:53:05.613" v="3594" actId="1076"/>
        <pc:sldMkLst>
          <pc:docMk/>
          <pc:sldMk cId="921564224" sldId="386"/>
        </pc:sldMkLst>
        <pc:spChg chg="add mod">
          <ac:chgData name="어수행" userId="af2d1fea-1fd2-4b50-a224-cad42922ff28" providerId="ADAL" clId="{8814F513-297F-1D44-8B7D-ECA1443CDACB}" dt="2024-07-23T07:53:05.613" v="3594" actId="1076"/>
          <ac:spMkLst>
            <pc:docMk/>
            <pc:sldMk cId="921564224" sldId="386"/>
            <ac:spMk id="2" creationId="{2CF21ED0-F451-C2D0-25F3-22E54BCA4C31}"/>
          </ac:spMkLst>
        </pc:spChg>
        <pc:spChg chg="mod">
          <ac:chgData name="어수행" userId="af2d1fea-1fd2-4b50-a224-cad42922ff28" providerId="ADAL" clId="{8814F513-297F-1D44-8B7D-ECA1443CDACB}" dt="2024-07-23T07:49:37.399" v="3534" actId="20577"/>
          <ac:spMkLst>
            <pc:docMk/>
            <pc:sldMk cId="921564224" sldId="386"/>
            <ac:spMk id="6" creationId="{EE3FC867-E3F2-CA34-7541-153EADD109CE}"/>
          </ac:spMkLst>
        </pc:spChg>
        <pc:picChg chg="add mod">
          <ac:chgData name="어수행" userId="af2d1fea-1fd2-4b50-a224-cad42922ff28" providerId="ADAL" clId="{8814F513-297F-1D44-8B7D-ECA1443CDACB}" dt="2024-07-23T07:53:05.613" v="3594" actId="1076"/>
          <ac:picMkLst>
            <pc:docMk/>
            <pc:sldMk cId="921564224" sldId="386"/>
            <ac:picMk id="3" creationId="{A03FC2C7-0739-52DF-3CA6-9C41D5448E16}"/>
          </ac:picMkLst>
        </pc:picChg>
        <pc:picChg chg="del">
          <ac:chgData name="어수행" userId="af2d1fea-1fd2-4b50-a224-cad42922ff28" providerId="ADAL" clId="{8814F513-297F-1D44-8B7D-ECA1443CDACB}" dt="2024-07-23T07:48:42.411" v="3476" actId="478"/>
          <ac:picMkLst>
            <pc:docMk/>
            <pc:sldMk cId="921564224" sldId="386"/>
            <ac:picMk id="4" creationId="{A81FA5AF-4B37-EA42-AD2A-3B567B633D53}"/>
          </ac:picMkLst>
        </pc:picChg>
        <pc:picChg chg="add del mod">
          <ac:chgData name="어수행" userId="af2d1fea-1fd2-4b50-a224-cad42922ff28" providerId="ADAL" clId="{8814F513-297F-1D44-8B7D-ECA1443CDACB}" dt="2024-07-23T07:48:42.411" v="3476" actId="478"/>
          <ac:picMkLst>
            <pc:docMk/>
            <pc:sldMk cId="921564224" sldId="386"/>
            <ac:picMk id="37890" creationId="{23311F99-2F36-9470-9B80-A50F0046D07C}"/>
          </ac:picMkLst>
        </pc:picChg>
      </pc:sldChg>
      <pc:sldChg chg="modSp add del">
        <pc:chgData name="어수행" userId="af2d1fea-1fd2-4b50-a224-cad42922ff28" providerId="ADAL" clId="{8814F513-297F-1D44-8B7D-ECA1443CDACB}" dt="2024-07-23T07:39:17.030" v="3435" actId="2696"/>
        <pc:sldMkLst>
          <pc:docMk/>
          <pc:sldMk cId="599209269" sldId="387"/>
        </pc:sldMkLst>
        <pc:picChg chg="mod">
          <ac:chgData name="어수행" userId="af2d1fea-1fd2-4b50-a224-cad42922ff28" providerId="ADAL" clId="{8814F513-297F-1D44-8B7D-ECA1443CDACB}" dt="2024-07-23T07:18:43.233" v="3429" actId="1035"/>
          <ac:picMkLst>
            <pc:docMk/>
            <pc:sldMk cId="599209269" sldId="387"/>
            <ac:picMk id="37890" creationId="{23311F99-2F36-9470-9B80-A50F0046D07C}"/>
          </ac:picMkLst>
        </pc:picChg>
      </pc:sldChg>
      <pc:sldChg chg="add del">
        <pc:chgData name="어수행" userId="af2d1fea-1fd2-4b50-a224-cad42922ff28" providerId="ADAL" clId="{8814F513-297F-1D44-8B7D-ECA1443CDACB}" dt="2024-07-23T07:28:31.727" v="3432" actId="2696"/>
        <pc:sldMkLst>
          <pc:docMk/>
          <pc:sldMk cId="1631724339" sldId="388"/>
        </pc:sldMkLst>
      </pc:sldChg>
      <pc:sldChg chg="add">
        <pc:chgData name="어수행" userId="af2d1fea-1fd2-4b50-a224-cad42922ff28" providerId="ADAL" clId="{8814F513-297F-1D44-8B7D-ECA1443CDACB}" dt="2024-07-23T07:39:07.442" v="3434"/>
        <pc:sldMkLst>
          <pc:docMk/>
          <pc:sldMk cId="3577436543" sldId="388"/>
        </pc:sldMkLst>
      </pc:sldChg>
      <pc:sldChg chg="addSp delSp modSp add mod">
        <pc:chgData name="어수행" userId="af2d1fea-1fd2-4b50-a224-cad42922ff28" providerId="ADAL" clId="{8814F513-297F-1D44-8B7D-ECA1443CDACB}" dt="2024-07-23T07:55:30.114" v="3767" actId="20577"/>
        <pc:sldMkLst>
          <pc:docMk/>
          <pc:sldMk cId="635347776" sldId="389"/>
        </pc:sldMkLst>
        <pc:spChg chg="add del mod">
          <ac:chgData name="어수행" userId="af2d1fea-1fd2-4b50-a224-cad42922ff28" providerId="ADAL" clId="{8814F513-297F-1D44-8B7D-ECA1443CDACB}" dt="2024-07-23T07:42:54.101" v="3447"/>
          <ac:spMkLst>
            <pc:docMk/>
            <pc:sldMk cId="635347776" sldId="389"/>
            <ac:spMk id="3" creationId="{56788C83-F192-9F75-404C-CE73D8663BFB}"/>
          </ac:spMkLst>
        </pc:spChg>
        <pc:spChg chg="add mod">
          <ac:chgData name="어수행" userId="af2d1fea-1fd2-4b50-a224-cad42922ff28" providerId="ADAL" clId="{8814F513-297F-1D44-8B7D-ECA1443CDACB}" dt="2024-07-23T07:55:30.114" v="3767" actId="20577"/>
          <ac:spMkLst>
            <pc:docMk/>
            <pc:sldMk cId="635347776" sldId="389"/>
            <ac:spMk id="5" creationId="{7577B63B-25A1-ACCA-C267-A08599477FBA}"/>
          </ac:spMkLst>
        </pc:spChg>
        <pc:spChg chg="mod">
          <ac:chgData name="어수행" userId="af2d1fea-1fd2-4b50-a224-cad42922ff28" providerId="ADAL" clId="{8814F513-297F-1D44-8B7D-ECA1443CDACB}" dt="2024-07-23T07:42:49.685" v="3444"/>
          <ac:spMkLst>
            <pc:docMk/>
            <pc:sldMk cId="635347776" sldId="389"/>
            <ac:spMk id="6" creationId="{EE3FC867-E3F2-CA34-7541-153EADD109CE}"/>
          </ac:spMkLst>
        </pc:spChg>
        <pc:spChg chg="add mod">
          <ac:chgData name="어수행" userId="af2d1fea-1fd2-4b50-a224-cad42922ff28" providerId="ADAL" clId="{8814F513-297F-1D44-8B7D-ECA1443CDACB}" dt="2024-07-23T07:54:59.081" v="3688"/>
          <ac:spMkLst>
            <pc:docMk/>
            <pc:sldMk cId="635347776" sldId="389"/>
            <ac:spMk id="8" creationId="{7C2466E7-AFBB-A998-91C1-7ADA4D4BD022}"/>
          </ac:spMkLst>
        </pc:spChg>
        <pc:picChg chg="add mod">
          <ac:chgData name="어수행" userId="af2d1fea-1fd2-4b50-a224-cad42922ff28" providerId="ADAL" clId="{8814F513-297F-1D44-8B7D-ECA1443CDACB}" dt="2024-07-23T07:42:57.768" v="3449" actId="1076"/>
          <ac:picMkLst>
            <pc:docMk/>
            <pc:sldMk cId="635347776" sldId="389"/>
            <ac:picMk id="2" creationId="{2C9F230E-788A-D28D-6D1B-EFEA4CA2E227}"/>
          </ac:picMkLst>
        </pc:picChg>
        <pc:picChg chg="del">
          <ac:chgData name="어수행" userId="af2d1fea-1fd2-4b50-a224-cad42922ff28" providerId="ADAL" clId="{8814F513-297F-1D44-8B7D-ECA1443CDACB}" dt="2024-07-23T07:42:16.269" v="3439" actId="478"/>
          <ac:picMkLst>
            <pc:docMk/>
            <pc:sldMk cId="635347776" sldId="389"/>
            <ac:picMk id="4" creationId="{A81FA5AF-4B37-EA42-AD2A-3B567B633D53}"/>
          </ac:picMkLst>
        </pc:picChg>
        <pc:picChg chg="del">
          <ac:chgData name="어수행" userId="af2d1fea-1fd2-4b50-a224-cad42922ff28" providerId="ADAL" clId="{8814F513-297F-1D44-8B7D-ECA1443CDACB}" dt="2024-07-23T07:42:16.269" v="3439" actId="478"/>
          <ac:picMkLst>
            <pc:docMk/>
            <pc:sldMk cId="635347776" sldId="389"/>
            <ac:picMk id="37890" creationId="{23311F99-2F36-9470-9B80-A50F0046D07C}"/>
          </ac:picMkLst>
        </pc:picChg>
      </pc:sldChg>
      <pc:sldChg chg="addSp delSp modSp add del mod">
        <pc:chgData name="어수행" userId="af2d1fea-1fd2-4b50-a224-cad42922ff28" providerId="ADAL" clId="{8814F513-297F-1D44-8B7D-ECA1443CDACB}" dt="2024-07-23T07:54:54.229" v="3687" actId="20577"/>
        <pc:sldMkLst>
          <pc:docMk/>
          <pc:sldMk cId="3315610303" sldId="390"/>
        </pc:sldMkLst>
        <pc:spChg chg="add mod">
          <ac:chgData name="어수행" userId="af2d1fea-1fd2-4b50-a224-cad42922ff28" providerId="ADAL" clId="{8814F513-297F-1D44-8B7D-ECA1443CDACB}" dt="2024-07-23T07:54:54.229" v="3687" actId="20577"/>
          <ac:spMkLst>
            <pc:docMk/>
            <pc:sldMk cId="3315610303" sldId="390"/>
            <ac:spMk id="2" creationId="{DCEF21BB-55B6-E9A2-9C43-18F59FF1BDD3}"/>
          </ac:spMkLst>
        </pc:spChg>
        <pc:picChg chg="del">
          <ac:chgData name="어수행" userId="af2d1fea-1fd2-4b50-a224-cad42922ff28" providerId="ADAL" clId="{8814F513-297F-1D44-8B7D-ECA1443CDACB}" dt="2024-07-23T07:53:10.047" v="3596" actId="478"/>
          <ac:picMkLst>
            <pc:docMk/>
            <pc:sldMk cId="3315610303" sldId="390"/>
            <ac:picMk id="4" creationId="{A81FA5AF-4B37-EA42-AD2A-3B567B633D53}"/>
          </ac:picMkLst>
        </pc:picChg>
        <pc:picChg chg="mod">
          <ac:chgData name="어수행" userId="af2d1fea-1fd2-4b50-a224-cad42922ff28" providerId="ADAL" clId="{8814F513-297F-1D44-8B7D-ECA1443CDACB}" dt="2024-07-23T07:53:15.489" v="3599" actId="1076"/>
          <ac:picMkLst>
            <pc:docMk/>
            <pc:sldMk cId="3315610303" sldId="390"/>
            <ac:picMk id="37890" creationId="{23311F99-2F36-9470-9B80-A50F0046D07C}"/>
          </ac:picMkLst>
        </pc:picChg>
      </pc:sldChg>
      <pc:sldMasterChg chg="modSldLayout">
        <pc:chgData name="어수행" userId="af2d1fea-1fd2-4b50-a224-cad42922ff28" providerId="ADAL" clId="{8814F513-297F-1D44-8B7D-ECA1443CDACB}" dt="2024-07-23T01:50:30.904" v="1171" actId="1076"/>
        <pc:sldMasterMkLst>
          <pc:docMk/>
          <pc:sldMasterMk cId="0" sldId="2147483648"/>
        </pc:sldMasterMkLst>
        <pc:sldLayoutChg chg="addSp delSp modSp mod">
          <pc:chgData name="어수행" userId="af2d1fea-1fd2-4b50-a224-cad42922ff28" providerId="ADAL" clId="{8814F513-297F-1D44-8B7D-ECA1443CDACB}" dt="2024-07-23T01:50:30.904" v="1171" actId="1076"/>
          <pc:sldLayoutMkLst>
            <pc:docMk/>
            <pc:sldMasterMk cId="0" sldId="2147483648"/>
            <pc:sldLayoutMk cId="0" sldId="2147483650"/>
          </pc:sldLayoutMkLst>
          <pc:spChg chg="del">
            <ac:chgData name="어수행" userId="af2d1fea-1fd2-4b50-a224-cad42922ff28" providerId="ADAL" clId="{8814F513-297F-1D44-8B7D-ECA1443CDACB}" dt="2024-07-23T01:49:35.046" v="1162" actId="478"/>
            <ac:spMkLst>
              <pc:docMk/>
              <pc:sldMasterMk cId="0" sldId="2147483648"/>
              <pc:sldLayoutMk cId="0" sldId="2147483650"/>
              <ac:spMk id="20" creationId="{00000000-0000-0000-0000-000000000000}"/>
            </ac:spMkLst>
          </pc:spChg>
          <pc:picChg chg="add mod">
            <ac:chgData name="어수행" userId="af2d1fea-1fd2-4b50-a224-cad42922ff28" providerId="ADAL" clId="{8814F513-297F-1D44-8B7D-ECA1443CDACB}" dt="2024-07-23T01:50:30.904" v="1171" actId="1076"/>
            <ac:picMkLst>
              <pc:docMk/>
              <pc:sldMasterMk cId="0" sldId="2147483648"/>
              <pc:sldLayoutMk cId="0" sldId="2147483650"/>
              <ac:picMk id="2" creationId="{25B4FB50-F0D5-AA68-2A21-6519C3DD728D}"/>
            </ac:picMkLst>
          </pc:picChg>
          <pc:cxnChg chg="del">
            <ac:chgData name="어수행" userId="af2d1fea-1fd2-4b50-a224-cad42922ff28" providerId="ADAL" clId="{8814F513-297F-1D44-8B7D-ECA1443CDACB}" dt="2024-07-23T01:49:21.142" v="1156" actId="478"/>
            <ac:cxnSpMkLst>
              <pc:docMk/>
              <pc:sldMasterMk cId="0" sldId="2147483648"/>
              <pc:sldLayoutMk cId="0" sldId="2147483650"/>
              <ac:cxnSpMk id="21" creationId="{00000000-0000-0000-0000-000000000000}"/>
            </ac:cxnSpMkLst>
          </pc:cxnChg>
        </pc:sldLayoutChg>
        <pc:sldLayoutChg chg="addSp delSp modSp mod">
          <pc:chgData name="어수행" userId="af2d1fea-1fd2-4b50-a224-cad42922ff28" providerId="ADAL" clId="{8814F513-297F-1D44-8B7D-ECA1443CDACB}" dt="2024-07-23T01:50:12.151" v="1170" actId="478"/>
          <pc:sldLayoutMkLst>
            <pc:docMk/>
            <pc:sldMasterMk cId="0" sldId="2147483648"/>
            <pc:sldLayoutMk cId="0" sldId="2147483651"/>
          </pc:sldLayoutMkLst>
          <pc:spChg chg="del mod">
            <ac:chgData name="어수행" userId="af2d1fea-1fd2-4b50-a224-cad42922ff28" providerId="ADAL" clId="{8814F513-297F-1D44-8B7D-ECA1443CDACB}" dt="2024-07-23T01:50:12.151" v="1170" actId="478"/>
            <ac:spMkLst>
              <pc:docMk/>
              <pc:sldMasterMk cId="0" sldId="2147483648"/>
              <pc:sldLayoutMk cId="0" sldId="2147483651"/>
              <ac:spMk id="27" creationId="{00000000-0000-0000-0000-000000000000}"/>
            </ac:spMkLst>
          </pc:spChg>
          <pc:spChg chg="del mod">
            <ac:chgData name="어수행" userId="af2d1fea-1fd2-4b50-a224-cad42922ff28" providerId="ADAL" clId="{8814F513-297F-1D44-8B7D-ECA1443CDACB}" dt="2024-07-23T01:50:10.706" v="1168" actId="478"/>
            <ac:spMkLst>
              <pc:docMk/>
              <pc:sldMasterMk cId="0" sldId="2147483648"/>
              <pc:sldLayoutMk cId="0" sldId="2147483651"/>
              <ac:spMk id="28" creationId="{00000000-0000-0000-0000-000000000000}"/>
            </ac:spMkLst>
          </pc:spChg>
          <pc:spChg chg="del">
            <ac:chgData name="어수행" userId="af2d1fea-1fd2-4b50-a224-cad42922ff28" providerId="ADAL" clId="{8814F513-297F-1D44-8B7D-ECA1443CDACB}" dt="2024-07-23T01:50:09.318" v="1166" actId="478"/>
            <ac:spMkLst>
              <pc:docMk/>
              <pc:sldMasterMk cId="0" sldId="2147483648"/>
              <pc:sldLayoutMk cId="0" sldId="2147483651"/>
              <ac:spMk id="29" creationId="{00000000-0000-0000-0000-000000000000}"/>
            </ac:spMkLst>
          </pc:spChg>
          <pc:picChg chg="add mod">
            <ac:chgData name="어수행" userId="af2d1fea-1fd2-4b50-a224-cad42922ff28" providerId="ADAL" clId="{8814F513-297F-1D44-8B7D-ECA1443CDACB}" dt="2024-07-23T01:50:07.015" v="1165" actId="167"/>
            <ac:picMkLst>
              <pc:docMk/>
              <pc:sldMasterMk cId="0" sldId="2147483648"/>
              <pc:sldLayoutMk cId="0" sldId="2147483651"/>
              <ac:picMk id="2" creationId="{120A4909-D41E-94EB-92BC-471320B404E8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" name="Google Shape;5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" name="Google Shape;5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76d97585cc_0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4" name="Google Shape;84;g276d97585c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51882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09d22a95fe_6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" name="Google Shape;58;g209d22a95fe_6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5068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09d22a95fe_6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" name="Google Shape;58;g209d22a95fe_6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740386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09d22a95fe_6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" name="Google Shape;58;g209d22a95fe_6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101790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09d22a95fe_6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" name="Google Shape;58;g209d22a95fe_6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189647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09d22a95fe_6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" name="Google Shape;58;g209d22a95fe_6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585300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09d22a95fe_6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" name="Google Shape;58;g209d22a95fe_6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932163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09d22a95fe_6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" name="Google Shape;58;g209d22a95fe_6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660164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09d22a95fe_6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" name="Google Shape;58;g209d22a95fe_6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78099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09d22a95fe_6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" name="Google Shape;58;g209d22a95fe_6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73162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09d22a95fe_6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" name="Google Shape;58;g209d22a95fe_6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09d22a95fe_6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" name="Google Shape;58;g209d22a95fe_6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49548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09d22a95fe_6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" name="Google Shape;58;g209d22a95fe_6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929277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09d22a95fe_6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" name="Google Shape;58;g209d22a95fe_6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225380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09d22a95fe_6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" name="Google Shape;58;g209d22a95fe_6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672720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09d22a95fe_6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" name="Google Shape;58;g209d22a95fe_6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839892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09d22a95fe_6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" name="Google Shape;58;g209d22a95fe_6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207519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ec65d564fc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g2ec65d564f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564509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ec65d564fc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g2ec65d564f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922456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ec65d564fc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g2ec65d564f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23792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ec65d564fc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g2ec65d564f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55033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09d22a95fe_6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" name="Google Shape;58;g209d22a95fe_6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25212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ec65d564fc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g2ec65d564f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967234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ec65d564fc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g2ec65d564f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187092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ec65d564fc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g2ec65d564f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858680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ec65d564fc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g2ec65d564f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523355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09d22a95fe_6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" name="Google Shape;58;g209d22a95fe_6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544884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09d22a95fe_6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" name="Google Shape;58;g209d22a95fe_6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541168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09d22a95fe_6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" name="Google Shape;58;g209d22a95fe_6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666302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09d22a95fe_6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" name="Google Shape;58;g209d22a95fe_6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014531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09d22a95fe_6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" name="Google Shape;58;g209d22a95fe_6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295683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09d22a95fe_6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" name="Google Shape;58;g209d22a95fe_6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39322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09d22a95fe_6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" name="Google Shape;58;g209d22a95fe_6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68008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09d22a95fe_6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" name="Google Shape;58;g209d22a95fe_6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5823891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09d22a95fe_6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" name="Google Shape;58;g209d22a95fe_6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3202972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09d22a95fe_6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" name="Google Shape;58;g209d22a95fe_6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441669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09d22a95fe_6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" name="Google Shape;58;g209d22a95fe_6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495940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09d22a95fe_6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" name="Google Shape;58;g209d22a95fe_6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769969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09d22a95fe_6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" name="Google Shape;58;g209d22a95fe_6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0418249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09d22a95fe_6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" name="Google Shape;58;g209d22a95fe_6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52551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09d22a95fe_6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" name="Google Shape;58;g209d22a95fe_6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4011447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09d22a95fe_6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" name="Google Shape;58;g209d22a95fe_6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5174342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eb7603194b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4" name="Google Shape;144;g2eb7603194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09d22a95fe_6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" name="Google Shape;58;g209d22a95fe_6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3684891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7" name="Google Shape;46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09d22a95fe_6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" name="Google Shape;58;g209d22a95fe_6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77650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09d22a95fe_6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" name="Google Shape;58;g209d22a95fe_6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91334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09d22a95fe_6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" name="Google Shape;58;g209d22a95fe_6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583873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09d22a95fe_6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" name="Google Shape;58;g209d22a95fe_6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9547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>
  <p:cSld name="빈 화면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제목 및 내용">
  <p:cSld name="1_제목 및 내용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" name="Google Shape;22;p34"/>
          <p:cNvSpPr txBox="1">
            <a:spLocks noGrp="1"/>
          </p:cNvSpPr>
          <p:nvPr>
            <p:ph type="title"/>
          </p:nvPr>
        </p:nvSpPr>
        <p:spPr>
          <a:xfrm>
            <a:off x="322729" y="222532"/>
            <a:ext cx="11031071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" name="Google Shape;23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51901" y="285796"/>
            <a:ext cx="1203798" cy="34394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34"/>
          <p:cNvSpPr txBox="1">
            <a:spLocks noGrp="1"/>
          </p:cNvSpPr>
          <p:nvPr>
            <p:ph type="body" idx="1"/>
          </p:nvPr>
        </p:nvSpPr>
        <p:spPr>
          <a:xfrm>
            <a:off x="322729" y="1157546"/>
            <a:ext cx="11537577" cy="50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" name="그림 16">
            <a:extLst>
              <a:ext uri="{FF2B5EF4-FFF2-40B4-BE49-F238E27FC236}">
                <a16:creationId xmlns:a16="http://schemas.microsoft.com/office/drawing/2014/main" id="{25B4FB50-F0D5-AA68-2A21-6519C3DD72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85858"/>
            <a:ext cx="12192000" cy="1079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마침 슬라이드" type="blank">
  <p:cSld name="BLANK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mputer chip with a light on it&#10;&#10;Description automatically generated">
            <a:extLst>
              <a:ext uri="{FF2B5EF4-FFF2-40B4-BE49-F238E27FC236}">
                <a16:creationId xmlns:a16="http://schemas.microsoft.com/office/drawing/2014/main" id="{120A4909-D41E-94EB-92BC-471320B404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8000"/>
                    </a14:imgEffect>
                  </a14:imgLayer>
                </a14:imgProps>
              </a:ext>
            </a:extLst>
          </a:blip>
          <a:srcRect l="391" t="776" r="385" b="106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Google Shape;30;p31"/>
          <p:cNvSpPr/>
          <p:nvPr/>
        </p:nvSpPr>
        <p:spPr>
          <a:xfrm>
            <a:off x="6168044" y="4302602"/>
            <a:ext cx="5265742" cy="124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075" tIns="41525" rIns="83075" bIns="41525" anchor="b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HEaaN Frees Data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Abel.eo@cryptolab.co.kr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31.jpe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security.apple.com/blog/private-cloud-compute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security.apple.com/blog/private-cloud-compute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security.apple.com/blog/private-cloud-compute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aimultiple.com/homomorphic-encryption/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VwjogPWVws?feature=oembed" TargetMode="Externa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alipay/private_llm" TargetMode="External"/><Relationship Id="rId3" Type="http://schemas.openxmlformats.org/officeDocument/2006/relationships/hyperlink" Target="https://github.com/briland/LLM-security-and-privacy" TargetMode="External"/><Relationship Id="rId7" Type="http://schemas.openxmlformats.org/officeDocument/2006/relationships/hyperlink" Target="https://github.com/QinbinLi/LLM-PBE" TargetMode="External"/><Relationship Id="rId12" Type="http://schemas.openxmlformats.org/officeDocument/2006/relationships/hyperlink" Target="https://github.com/tenable/awesome-llm-cybersecurity-tools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chawins/llm-sp" TargetMode="External"/><Relationship Id="rId11" Type="http://schemas.openxmlformats.org/officeDocument/2006/relationships/hyperlink" Target="https://github.com/Seezo-io/llm-security-101" TargetMode="External"/><Relationship Id="rId5" Type="http://schemas.openxmlformats.org/officeDocument/2006/relationships/hyperlink" Target="https://github.com/tmylla/awesome-llm4cybersecurity" TargetMode="External"/><Relationship Id="rId10" Type="http://schemas.openxmlformats.org/officeDocument/2006/relationships/hyperlink" Target="https://github.com/protectai/llm-guard" TargetMode="External"/><Relationship Id="rId4" Type="http://schemas.openxmlformats.org/officeDocument/2006/relationships/hyperlink" Target="https://github.com/zylon-ai/private-gpt" TargetMode="External"/><Relationship Id="rId9" Type="http://schemas.openxmlformats.org/officeDocument/2006/relationships/hyperlink" Target="https://github.com/corca-ai/awesome-llm-security" TargetMode="Externa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"/>
          <p:cNvSpPr txBox="1">
            <a:spLocks noGrp="1"/>
          </p:cNvSpPr>
          <p:nvPr>
            <p:ph type="ctrTitle" idx="4294967295"/>
          </p:nvPr>
        </p:nvSpPr>
        <p:spPr>
          <a:xfrm>
            <a:off x="1053425" y="2021550"/>
            <a:ext cx="10025700" cy="22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6000" b="1" dirty="0" err="1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당신의</a:t>
            </a:r>
            <a:r>
              <a:rPr lang="en-US" sz="6000" b="1" dirty="0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 LLM </a:t>
            </a:r>
            <a:r>
              <a:rPr lang="en-US" sz="6000" b="1" dirty="0" err="1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안녕하십니까</a:t>
            </a:r>
            <a:br>
              <a:rPr lang="en-US" sz="6000" b="1" i="0" u="none" strike="noStrike" cap="none" dirty="0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 b="0" i="0" u="none" strike="noStrike" cap="none" dirty="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" name="Google Shape;5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71549" y="5351326"/>
            <a:ext cx="2010476" cy="57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"/>
          <p:cNvSpPr txBox="1"/>
          <p:nvPr/>
        </p:nvSpPr>
        <p:spPr>
          <a:xfrm>
            <a:off x="1193462" y="4113387"/>
            <a:ext cx="9745625" cy="1808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2400" i="0" u="none" strike="noStrike" cap="none" dirty="0">
                <a:solidFill>
                  <a:schemeClr val="dk1"/>
                </a:solidFill>
              </a:rPr>
              <a:t>202</a:t>
            </a:r>
            <a:r>
              <a:rPr lang="en-US" sz="2400" dirty="0">
                <a:solidFill>
                  <a:schemeClr val="dk1"/>
                </a:solidFill>
              </a:rPr>
              <a:t>4</a:t>
            </a:r>
            <a:r>
              <a:rPr lang="en-US" sz="2400" i="0" u="none" strike="noStrike" cap="none" dirty="0">
                <a:solidFill>
                  <a:schemeClr val="dk1"/>
                </a:solidFill>
              </a:rPr>
              <a:t>.0</a:t>
            </a:r>
            <a:r>
              <a:rPr lang="en-US" sz="2400" dirty="0">
                <a:solidFill>
                  <a:schemeClr val="dk1"/>
                </a:solidFill>
              </a:rPr>
              <a:t>7</a:t>
            </a:r>
            <a:r>
              <a:rPr lang="en-US" sz="2400" i="0" u="none" strike="noStrike" cap="none" dirty="0">
                <a:solidFill>
                  <a:schemeClr val="dk1"/>
                </a:solidFill>
              </a:rPr>
              <a:t>.</a:t>
            </a:r>
            <a:r>
              <a:rPr lang="en-US" sz="2400" dirty="0">
                <a:solidFill>
                  <a:schemeClr val="dk1"/>
                </a:solidFill>
              </a:rPr>
              <a:t>23</a:t>
            </a:r>
            <a:endParaRPr sz="2400" i="0" u="none" strike="noStrike" cap="none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br>
              <a:rPr lang="en-US" sz="3600" i="0" u="none" strike="noStrike" cap="none" dirty="0">
                <a:solidFill>
                  <a:schemeClr val="dk1"/>
                </a:solidFill>
              </a:rPr>
            </a:br>
            <a:r>
              <a:rPr lang="en-US" sz="2800" b="1" dirty="0">
                <a:solidFill>
                  <a:schemeClr val="dk1"/>
                </a:solidFill>
              </a:rPr>
              <a:t>Abel </a:t>
            </a:r>
            <a:r>
              <a:rPr lang="en-US" sz="2800" b="1" dirty="0" err="1">
                <a:solidFill>
                  <a:schemeClr val="dk1"/>
                </a:solidFill>
              </a:rPr>
              <a:t>Eo</a:t>
            </a:r>
            <a:br>
              <a:rPr lang="en-US" sz="2800" b="1" dirty="0">
                <a:solidFill>
                  <a:schemeClr val="dk1"/>
                </a:solidFill>
              </a:rPr>
            </a:br>
            <a:r>
              <a:rPr lang="en-US" sz="2800" dirty="0">
                <a:solidFill>
                  <a:schemeClr val="dk1"/>
                </a:solidFill>
              </a:rPr>
              <a:t>Lead, Data Science Team</a:t>
            </a:r>
            <a:endParaRPr sz="10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76d97585cc_0_3"/>
          <p:cNvSpPr txBox="1">
            <a:spLocks noGrp="1"/>
          </p:cNvSpPr>
          <p:nvPr>
            <p:ph type="title"/>
          </p:nvPr>
        </p:nvSpPr>
        <p:spPr>
          <a:xfrm>
            <a:off x="322729" y="55282"/>
            <a:ext cx="11031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/>
              <a:t>Motivation: Data in Use Protection </a:t>
            </a:r>
            <a:endParaRPr/>
          </a:p>
        </p:txBody>
      </p:sp>
      <p:pic>
        <p:nvPicPr>
          <p:cNvPr id="87" name="Google Shape;87;g276d97585cc_0_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784207"/>
            <a:ext cx="11887199" cy="41872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9076AD-07C9-2B93-F1F1-7641D10698E4}"/>
              </a:ext>
            </a:extLst>
          </p:cNvPr>
          <p:cNvSpPr txBox="1"/>
          <p:nvPr/>
        </p:nvSpPr>
        <p:spPr>
          <a:xfrm>
            <a:off x="3106368" y="6527463"/>
            <a:ext cx="89332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KR" dirty="0"/>
              <a:t>Slide Credit: </a:t>
            </a:r>
            <a:r>
              <a:rPr lang="ko-KR" altLang="en-US" dirty="0"/>
              <a:t>이병영</a:t>
            </a:r>
            <a:r>
              <a:rPr lang="en-US" altLang="ko-KR" dirty="0"/>
              <a:t>(2024).</a:t>
            </a:r>
            <a:r>
              <a:rPr lang="ko-KR" altLang="en-US" dirty="0"/>
              <a:t> 기밀 컴퓨팅을 활용한 </a:t>
            </a:r>
            <a:r>
              <a:rPr lang="en-US" altLang="ko-KR" dirty="0"/>
              <a:t>AI</a:t>
            </a:r>
            <a:r>
              <a:rPr lang="ko-KR" altLang="en-US" dirty="0"/>
              <a:t>사용자데이터보호</a:t>
            </a:r>
            <a:r>
              <a:rPr lang="en-US" altLang="ko-KR" dirty="0"/>
              <a:t>,</a:t>
            </a:r>
            <a:r>
              <a:rPr lang="ko-KR" altLang="en-US" dirty="0"/>
              <a:t> 제</a:t>
            </a:r>
            <a:r>
              <a:rPr lang="en-US" altLang="ko-KR" dirty="0"/>
              <a:t>1</a:t>
            </a:r>
            <a:r>
              <a:rPr lang="ko-KR" altLang="en-US" dirty="0"/>
              <a:t>회 </a:t>
            </a:r>
            <a:r>
              <a:rPr lang="ko-KR" altLang="en-US" dirty="0" err="1"/>
              <a:t>데이터프라이버시연구회</a:t>
            </a:r>
            <a:r>
              <a:rPr lang="ko-KR" altLang="en-US" dirty="0"/>
              <a:t> 워크샵</a:t>
            </a:r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2160325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09d22a95fe_6_39"/>
          <p:cNvSpPr txBox="1">
            <a:spLocks noGrp="1"/>
          </p:cNvSpPr>
          <p:nvPr>
            <p:ph type="title"/>
          </p:nvPr>
        </p:nvSpPr>
        <p:spPr>
          <a:xfrm>
            <a:off x="322729" y="55282"/>
            <a:ext cx="11031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altLang="ko-KR" dirty="0"/>
              <a:t>Motivation 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0B6C72-E73B-17EB-1D7D-9F8A98C32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338" y="0"/>
            <a:ext cx="548812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8F867F-E504-75FB-E5D8-EFA9897D38FA}"/>
              </a:ext>
            </a:extLst>
          </p:cNvPr>
          <p:cNvSpPr txBox="1"/>
          <p:nvPr/>
        </p:nvSpPr>
        <p:spPr>
          <a:xfrm>
            <a:off x="107830" y="6494941"/>
            <a:ext cx="60988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KR" dirty="0"/>
              <a:t>https://www.hani.co.kr/arti/economy/it/1106222.html</a:t>
            </a:r>
          </a:p>
        </p:txBody>
      </p:sp>
    </p:spTree>
    <p:extLst>
      <p:ext uri="{BB962C8B-B14F-4D97-AF65-F5344CB8AC3E}">
        <p14:creationId xmlns:p14="http://schemas.microsoft.com/office/powerpoint/2010/main" val="1402675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09d22a95fe_6_39"/>
          <p:cNvSpPr txBox="1">
            <a:spLocks noGrp="1"/>
          </p:cNvSpPr>
          <p:nvPr>
            <p:ph type="title"/>
          </p:nvPr>
        </p:nvSpPr>
        <p:spPr>
          <a:xfrm>
            <a:off x="322729" y="55282"/>
            <a:ext cx="11031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altLang="ko-KR" dirty="0"/>
              <a:t>Motivation 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51F193-AC9A-012B-8CA8-336137ACCE93}"/>
              </a:ext>
            </a:extLst>
          </p:cNvPr>
          <p:cNvSpPr txBox="1"/>
          <p:nvPr/>
        </p:nvSpPr>
        <p:spPr>
          <a:xfrm>
            <a:off x="6274243" y="6423753"/>
            <a:ext cx="60988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KR" dirty="0"/>
              <a:t>https://openai.com/policies/privacy-policy/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C93017-E1CC-C2E0-DF7C-FB0AF4D06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34" y="0"/>
            <a:ext cx="621926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2CCBDC-71CD-3F3A-DB7E-F9001C761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1607" y="1828800"/>
            <a:ext cx="5741317" cy="359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590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09d22a95fe_6_39"/>
          <p:cNvSpPr txBox="1">
            <a:spLocks noGrp="1"/>
          </p:cNvSpPr>
          <p:nvPr>
            <p:ph type="title"/>
          </p:nvPr>
        </p:nvSpPr>
        <p:spPr>
          <a:xfrm>
            <a:off x="322729" y="55282"/>
            <a:ext cx="11031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altLang="ko-KR" dirty="0"/>
              <a:t>Motivation 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51F193-AC9A-012B-8CA8-336137ACCE93}"/>
              </a:ext>
            </a:extLst>
          </p:cNvPr>
          <p:cNvSpPr txBox="1"/>
          <p:nvPr/>
        </p:nvSpPr>
        <p:spPr>
          <a:xfrm>
            <a:off x="6093126" y="6423753"/>
            <a:ext cx="60988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openai.com</a:t>
            </a:r>
            <a:r>
              <a:rPr lang="en-US" dirty="0"/>
              <a:t>/enterprise-privacy/</a:t>
            </a:r>
            <a:endParaRPr lang="en-KR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D9F2BC-A8C9-EAD4-DBBA-C12D69FB1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008" y="0"/>
            <a:ext cx="600401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A9D807-53D4-050E-0DD5-F44986509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3126" y="1733632"/>
            <a:ext cx="5974463" cy="391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61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09d22a95fe_6_39"/>
          <p:cNvSpPr txBox="1">
            <a:spLocks noGrp="1"/>
          </p:cNvSpPr>
          <p:nvPr>
            <p:ph type="title"/>
          </p:nvPr>
        </p:nvSpPr>
        <p:spPr>
          <a:xfrm>
            <a:off x="322729" y="55282"/>
            <a:ext cx="11031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altLang="ko-KR" dirty="0"/>
              <a:t>Question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259802-8015-AD38-134C-684D1272E704}"/>
              </a:ext>
            </a:extLst>
          </p:cNvPr>
          <p:cNvSpPr txBox="1"/>
          <p:nvPr/>
        </p:nvSpPr>
        <p:spPr>
          <a:xfrm>
            <a:off x="1091242" y="2477276"/>
            <a:ext cx="979529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/>
              <a:t>생성형</a:t>
            </a:r>
            <a:r>
              <a:rPr lang="en-US" altLang="ko-KR" sz="4800" dirty="0"/>
              <a:t>AI</a:t>
            </a:r>
            <a:r>
              <a:rPr lang="ko-KR" altLang="en-US" sz="4800" dirty="0"/>
              <a:t>기반의 </a:t>
            </a:r>
            <a:r>
              <a:rPr lang="en-US" altLang="ko-KR" sz="4800" dirty="0"/>
              <a:t>Chat Agent</a:t>
            </a:r>
            <a:r>
              <a:rPr lang="ko-KR" altLang="en-US" sz="4800" dirty="0" err="1"/>
              <a:t>를</a:t>
            </a:r>
            <a:r>
              <a:rPr lang="ko-KR" altLang="en-US" sz="4800" dirty="0"/>
              <a:t> </a:t>
            </a:r>
            <a:r>
              <a:rPr lang="ko-KR" altLang="en-US" sz="4800" b="1" dirty="0">
                <a:solidFill>
                  <a:srgbClr val="FF0000"/>
                </a:solidFill>
              </a:rPr>
              <a:t>안전</a:t>
            </a:r>
            <a:r>
              <a:rPr lang="ko-KR" altLang="en-US" sz="4800" dirty="0"/>
              <a:t>하게 사용할 수 있을까</a:t>
            </a:r>
            <a:r>
              <a:rPr lang="en-US" altLang="ko-KR" sz="4800" dirty="0"/>
              <a:t>?</a:t>
            </a:r>
            <a:endParaRPr lang="en-KR" sz="4800" dirty="0"/>
          </a:p>
        </p:txBody>
      </p:sp>
    </p:spTree>
    <p:extLst>
      <p:ext uri="{BB962C8B-B14F-4D97-AF65-F5344CB8AC3E}">
        <p14:creationId xmlns:p14="http://schemas.microsoft.com/office/powerpoint/2010/main" val="3188627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09d22a95fe_6_39"/>
          <p:cNvSpPr txBox="1">
            <a:spLocks noGrp="1"/>
          </p:cNvSpPr>
          <p:nvPr>
            <p:ph type="title"/>
          </p:nvPr>
        </p:nvSpPr>
        <p:spPr>
          <a:xfrm>
            <a:off x="322729" y="55282"/>
            <a:ext cx="11031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altLang="ko-KR" dirty="0"/>
              <a:t>Question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259802-8015-AD38-134C-684D1272E704}"/>
              </a:ext>
            </a:extLst>
          </p:cNvPr>
          <p:cNvSpPr txBox="1"/>
          <p:nvPr/>
        </p:nvSpPr>
        <p:spPr>
          <a:xfrm>
            <a:off x="1091242" y="2477276"/>
            <a:ext cx="979529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/>
              <a:t>생성형</a:t>
            </a:r>
            <a:r>
              <a:rPr lang="en-US" altLang="ko-KR" sz="4800" dirty="0"/>
              <a:t>AI</a:t>
            </a:r>
            <a:r>
              <a:rPr lang="ko-KR" altLang="en-US" sz="4800" dirty="0"/>
              <a:t>기반의 </a:t>
            </a:r>
            <a:r>
              <a:rPr lang="en-US" altLang="ko-KR" sz="4800" dirty="0"/>
              <a:t>Chat Agent</a:t>
            </a:r>
            <a:r>
              <a:rPr lang="ko-KR" altLang="en-US" sz="4800" dirty="0" err="1"/>
              <a:t>를</a:t>
            </a:r>
            <a:r>
              <a:rPr lang="ko-KR" altLang="en-US" sz="4800" dirty="0"/>
              <a:t> </a:t>
            </a:r>
            <a:r>
              <a:rPr lang="ko-KR" altLang="en-US" sz="4800" b="1" dirty="0">
                <a:solidFill>
                  <a:srgbClr val="FF0000"/>
                </a:solidFill>
              </a:rPr>
              <a:t>안전</a:t>
            </a:r>
            <a:r>
              <a:rPr lang="ko-KR" altLang="en-US" sz="4800" dirty="0"/>
              <a:t>하게 사용할 수 있을까</a:t>
            </a:r>
            <a:r>
              <a:rPr lang="en-US" altLang="ko-KR" sz="4800" dirty="0"/>
              <a:t>?</a:t>
            </a:r>
            <a:endParaRPr lang="en-KR" sz="4800" dirty="0"/>
          </a:p>
        </p:txBody>
      </p:sp>
      <p:pic>
        <p:nvPicPr>
          <p:cNvPr id="4" name="그림 5" descr="텍스트, 콤팩트 디스크, 스크린샷, 디자인이(가) 표시된 사진&#10;&#10;자동 생성된 설명">
            <a:extLst>
              <a:ext uri="{FF2B5EF4-FFF2-40B4-BE49-F238E27FC236}">
                <a16:creationId xmlns:a16="http://schemas.microsoft.com/office/drawing/2014/main" id="{8898A091-9061-74FD-EB03-6736217E7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1627" y="4046936"/>
            <a:ext cx="2439988" cy="2345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FBDDF0-B269-5C67-7E26-1A206F43CB24}"/>
              </a:ext>
            </a:extLst>
          </p:cNvPr>
          <p:cNvSpPr txBox="1"/>
          <p:nvPr/>
        </p:nvSpPr>
        <p:spPr>
          <a:xfrm>
            <a:off x="1562438" y="4619296"/>
            <a:ext cx="25174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800" b="1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보안을 강화해도 </a:t>
            </a:r>
            <a:endParaRPr lang="en-US" altLang="ko-KR" sz="1800" b="1" dirty="0">
              <a:solidFill>
                <a:schemeClr val="bg1"/>
              </a:solidFill>
              <a:latin typeface="+mj-ea"/>
              <a:ea typeface="+mj-ea"/>
              <a:cs typeface="Arial" panose="020B0604020202020204" pitchFamily="34" charset="0"/>
            </a:endParaRPr>
          </a:p>
          <a:p>
            <a:pPr algn="ctr"/>
            <a:r>
              <a:rPr lang="ko-KR" altLang="en-US" sz="1800" b="1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의도치 않게 민감</a:t>
            </a:r>
            <a:r>
              <a:rPr lang="en-US" altLang="ko-KR" sz="1800" b="1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(</a:t>
            </a:r>
            <a:r>
              <a:rPr lang="ko-KR" altLang="en-US" sz="1800" b="1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기밀</a:t>
            </a:r>
            <a:r>
              <a:rPr lang="en-US" altLang="ko-KR" sz="1800" b="1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)</a:t>
            </a:r>
            <a:r>
              <a:rPr lang="ko-KR" altLang="en-US" sz="1800" b="1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정보가 </a:t>
            </a:r>
            <a:endParaRPr lang="en-US" altLang="ko-KR" sz="1800" b="1" dirty="0">
              <a:solidFill>
                <a:schemeClr val="bg1"/>
              </a:solidFill>
              <a:latin typeface="+mj-ea"/>
              <a:ea typeface="+mj-ea"/>
              <a:cs typeface="Arial" panose="020B0604020202020204" pitchFamily="34" charset="0"/>
            </a:endParaRPr>
          </a:p>
          <a:p>
            <a:pPr algn="ctr"/>
            <a:r>
              <a:rPr lang="ko-KR" altLang="en-US" sz="1800" b="1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유출될 가능성 </a:t>
            </a:r>
            <a:endParaRPr lang="en-KR" sz="1800" b="1" dirty="0">
              <a:solidFill>
                <a:schemeClr val="bg1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8059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8F6784-2DDE-F11D-7BB7-061FDB0B839E}"/>
              </a:ext>
            </a:extLst>
          </p:cNvPr>
          <p:cNvSpPr/>
          <p:nvPr/>
        </p:nvSpPr>
        <p:spPr>
          <a:xfrm>
            <a:off x="8142514" y="3429000"/>
            <a:ext cx="2960915" cy="2838994"/>
          </a:xfrm>
          <a:prstGeom prst="rect">
            <a:avLst/>
          </a:prstGeom>
          <a:noFill/>
          <a:ln>
            <a:solidFill>
              <a:srgbClr val="12087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solidFill>
                  <a:schemeClr val="tx1"/>
                </a:solidFill>
              </a:rPr>
              <a:t>Encrypted</a:t>
            </a:r>
          </a:p>
          <a:p>
            <a:pPr algn="ctr"/>
            <a:r>
              <a:rPr lang="en-US" altLang="ko-KR" sz="2800" dirty="0">
                <a:solidFill>
                  <a:schemeClr val="tx1"/>
                </a:solidFill>
              </a:rPr>
              <a:t>Computing</a:t>
            </a:r>
          </a:p>
          <a:p>
            <a:pPr algn="ctr"/>
            <a:endParaRPr lang="en-US" altLang="ko-KR" sz="2800" dirty="0">
              <a:solidFill>
                <a:schemeClr val="tx1"/>
              </a:solidFill>
            </a:endParaRPr>
          </a:p>
          <a:p>
            <a:pPr algn="ctr"/>
            <a:endParaRPr lang="en-US" altLang="ko-KR" sz="2800" dirty="0">
              <a:solidFill>
                <a:schemeClr val="tx1"/>
              </a:solidFill>
            </a:endParaRPr>
          </a:p>
          <a:p>
            <a:pPr algn="ctr"/>
            <a:endParaRPr lang="en-US" altLang="ko-KR" sz="2800" dirty="0">
              <a:solidFill>
                <a:schemeClr val="tx1"/>
              </a:solidFill>
            </a:endParaRPr>
          </a:p>
        </p:txBody>
      </p:sp>
      <p:sp>
        <p:nvSpPr>
          <p:cNvPr id="60" name="Google Shape;60;g209d22a95fe_6_39"/>
          <p:cNvSpPr txBox="1">
            <a:spLocks noGrp="1"/>
          </p:cNvSpPr>
          <p:nvPr>
            <p:ph type="title"/>
          </p:nvPr>
        </p:nvSpPr>
        <p:spPr>
          <a:xfrm>
            <a:off x="322729" y="55282"/>
            <a:ext cx="11031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altLang="ko-KR" dirty="0"/>
              <a:t>Goal </a:t>
            </a:r>
            <a:endParaRPr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EA7B84-6825-8A17-565E-1EFAC523529E}"/>
              </a:ext>
            </a:extLst>
          </p:cNvPr>
          <p:cNvSpPr txBox="1"/>
          <p:nvPr/>
        </p:nvSpPr>
        <p:spPr>
          <a:xfrm>
            <a:off x="888274" y="1699483"/>
            <a:ext cx="10415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/>
              <a:t>정보유출을 최소화하는 생성형</a:t>
            </a:r>
            <a:r>
              <a:rPr lang="en-US" altLang="ko-KR" sz="2800" dirty="0"/>
              <a:t>AI</a:t>
            </a:r>
            <a:r>
              <a:rPr lang="ko-KR" altLang="en-US" sz="2800" dirty="0"/>
              <a:t>기반 </a:t>
            </a:r>
            <a:r>
              <a:rPr lang="en-US" altLang="ko-KR" sz="2800" dirty="0"/>
              <a:t>Chat Agent</a:t>
            </a:r>
            <a:r>
              <a:rPr lang="ko-KR" altLang="en-US" sz="2800" dirty="0"/>
              <a:t> 활용방법 소개</a:t>
            </a:r>
            <a:endParaRPr lang="en-KR" sz="2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AB7CDA-4D80-2C57-F2FE-DBDF8FE66689}"/>
              </a:ext>
            </a:extLst>
          </p:cNvPr>
          <p:cNvSpPr/>
          <p:nvPr/>
        </p:nvSpPr>
        <p:spPr>
          <a:xfrm>
            <a:off x="888274" y="3429000"/>
            <a:ext cx="2960915" cy="2838994"/>
          </a:xfrm>
          <a:prstGeom prst="rect">
            <a:avLst/>
          </a:prstGeom>
          <a:noFill/>
          <a:ln>
            <a:solidFill>
              <a:srgbClr val="00C5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solidFill>
                  <a:schemeClr val="tx1"/>
                </a:solidFill>
              </a:rPr>
              <a:t>Local LLM</a:t>
            </a:r>
          </a:p>
          <a:p>
            <a:pPr algn="ctr"/>
            <a:endParaRPr lang="en-US" sz="3600" dirty="0">
              <a:solidFill>
                <a:schemeClr val="tx1"/>
              </a:solidFill>
            </a:endParaRPr>
          </a:p>
          <a:p>
            <a:pPr algn="ctr"/>
            <a:endParaRPr lang="en-US" sz="3600" dirty="0">
              <a:solidFill>
                <a:schemeClr val="tx1"/>
              </a:solidFill>
            </a:endParaRPr>
          </a:p>
          <a:p>
            <a:pPr algn="ctr"/>
            <a:endParaRPr lang="en-KR" sz="3600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35FBD0-CF90-F0EB-3269-27226551AB86}"/>
              </a:ext>
            </a:extLst>
          </p:cNvPr>
          <p:cNvSpPr/>
          <p:nvPr/>
        </p:nvSpPr>
        <p:spPr>
          <a:xfrm>
            <a:off x="4515394" y="3429000"/>
            <a:ext cx="2960915" cy="2838994"/>
          </a:xfrm>
          <a:prstGeom prst="rect">
            <a:avLst/>
          </a:prstGeom>
          <a:noFill/>
          <a:ln>
            <a:solidFill>
              <a:srgbClr val="766B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solidFill>
                  <a:schemeClr val="tx1"/>
                </a:solidFill>
              </a:rPr>
              <a:t>Confidential</a:t>
            </a:r>
          </a:p>
          <a:p>
            <a:pPr algn="ctr"/>
            <a:r>
              <a:rPr lang="en-US" altLang="ko-KR" sz="2800" dirty="0">
                <a:solidFill>
                  <a:schemeClr val="tx1"/>
                </a:solidFill>
              </a:rPr>
              <a:t>Computing</a:t>
            </a:r>
          </a:p>
          <a:p>
            <a:pPr algn="ctr"/>
            <a:endParaRPr lang="en-US" altLang="ko-KR" sz="2800" dirty="0">
              <a:solidFill>
                <a:schemeClr val="tx1"/>
              </a:solidFill>
            </a:endParaRPr>
          </a:p>
          <a:p>
            <a:pPr algn="ctr"/>
            <a:endParaRPr lang="en-US" altLang="ko-KR" sz="2800" dirty="0">
              <a:solidFill>
                <a:schemeClr val="tx1"/>
              </a:solidFill>
            </a:endParaRPr>
          </a:p>
          <a:p>
            <a:pPr algn="ctr"/>
            <a:endParaRPr lang="en-US" altLang="ko-KR" sz="28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F917AD-B484-A2C0-3C9E-C3F1413CAEFF}"/>
              </a:ext>
            </a:extLst>
          </p:cNvPr>
          <p:cNvSpPr txBox="1"/>
          <p:nvPr/>
        </p:nvSpPr>
        <p:spPr>
          <a:xfrm>
            <a:off x="888275" y="2998113"/>
            <a:ext cx="296091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Level 1. </a:t>
            </a:r>
            <a:endParaRPr lang="en-KR" sz="2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C745EC-F3B2-C0E9-9E5A-431DC05EA799}"/>
              </a:ext>
            </a:extLst>
          </p:cNvPr>
          <p:cNvSpPr txBox="1"/>
          <p:nvPr/>
        </p:nvSpPr>
        <p:spPr>
          <a:xfrm>
            <a:off x="4515394" y="2950495"/>
            <a:ext cx="296091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Level 2. </a:t>
            </a:r>
            <a:endParaRPr lang="en-KR" sz="2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7BC609-38EF-7813-E2C4-8BB4C5981200}"/>
              </a:ext>
            </a:extLst>
          </p:cNvPr>
          <p:cNvSpPr txBox="1"/>
          <p:nvPr/>
        </p:nvSpPr>
        <p:spPr>
          <a:xfrm>
            <a:off x="8142515" y="2935069"/>
            <a:ext cx="296091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Level 3. </a:t>
            </a:r>
            <a:endParaRPr lang="en-KR" sz="2200" dirty="0"/>
          </a:p>
        </p:txBody>
      </p:sp>
      <p:pic>
        <p:nvPicPr>
          <p:cNvPr id="11268" name="Picture 4" descr="Llama 3 in Ollama VS LM Studio - Which is Faster at Translating Subtitles  in Subtitle Edit?">
            <a:extLst>
              <a:ext uri="{FF2B5EF4-FFF2-40B4-BE49-F238E27FC236}">
                <a16:creationId xmlns:a16="http://schemas.microsoft.com/office/drawing/2014/main" id="{C3E2F719-5859-6A37-F1F7-FC789EC94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71" y="4657681"/>
            <a:ext cx="2585478" cy="145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C5ABD6E7-577D-A9A9-2524-A1E39C8C2A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43405" y="4815837"/>
            <a:ext cx="1753951" cy="1296175"/>
          </a:xfrm>
          <a:prstGeom prst="rect">
            <a:avLst/>
          </a:prstGeom>
        </p:spPr>
      </p:pic>
      <p:pic>
        <p:nvPicPr>
          <p:cNvPr id="13" name="Picture 2" descr="thumbnail image 1 of blog post titled &#10;&#9;&#10;&#9;&#10;&#9; &#10;&#9;&#10;&#9;&#10;&#9;&#10;&#9;&#9;&#9;&#9;&#10;&#9;&#9;&#10;&#9;&#9;&#9;&#10;&#9;&#9;&#9;&#9;&#10;&#9;&#9;&#9;&#9;&#9;&#9;&#10;&#9;&#9;&#9;&#9;&#9;&#9;&#9;Announcing Azure confidential VMs with NVIDIA H100 Tensor Core GPUs in Preview&#10;&#9;&#9;&#9;&#9;&#9;&#9;&#9;&#10;&#9;&#9;&#9;&#9;&#9;&#9;&#10;&#9;&#9;&#9;&#9;&#9;&#10;&#9;&#9;&#9;&#10;&#9;&#9;&#10;&#9;&#10;&#9;&#9;&#9;&#10;&#9;&#10;&#9;&#10;&#9;&#10;&#9;&#10;&#9;&#10;">
            <a:extLst>
              <a:ext uri="{FF2B5EF4-FFF2-40B4-BE49-F238E27FC236}">
                <a16:creationId xmlns:a16="http://schemas.microsoft.com/office/drawing/2014/main" id="{CA1ECF46-6DE1-675D-284A-705D6D241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12" y="4746171"/>
            <a:ext cx="2146375" cy="142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996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B0265C-B362-4FCA-E0B7-4564F348497E}"/>
              </a:ext>
            </a:extLst>
          </p:cNvPr>
          <p:cNvSpPr txBox="1"/>
          <p:nvPr/>
        </p:nvSpPr>
        <p:spPr>
          <a:xfrm>
            <a:off x="1091242" y="2477276"/>
            <a:ext cx="97952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/>
              <a:t>Level 1</a:t>
            </a:r>
            <a:endParaRPr lang="en-KR" sz="4800" dirty="0"/>
          </a:p>
        </p:txBody>
      </p:sp>
    </p:spTree>
    <p:extLst>
      <p:ext uri="{BB962C8B-B14F-4D97-AF65-F5344CB8AC3E}">
        <p14:creationId xmlns:p14="http://schemas.microsoft.com/office/powerpoint/2010/main" val="3936221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09d22a95fe_6_39"/>
          <p:cNvSpPr txBox="1">
            <a:spLocks noGrp="1"/>
          </p:cNvSpPr>
          <p:nvPr>
            <p:ph type="title"/>
          </p:nvPr>
        </p:nvSpPr>
        <p:spPr>
          <a:xfrm>
            <a:off x="322729" y="55282"/>
            <a:ext cx="11031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dirty="0"/>
              <a:t>Machine Learning</a:t>
            </a:r>
            <a:endParaRPr dirty="0"/>
          </a:p>
        </p:txBody>
      </p:sp>
      <p:sp>
        <p:nvSpPr>
          <p:cNvPr id="5" name="Google Shape;264;g22ecc8c2d39_0_466">
            <a:extLst>
              <a:ext uri="{FF2B5EF4-FFF2-40B4-BE49-F238E27FC236}">
                <a16:creationId xmlns:a16="http://schemas.microsoft.com/office/drawing/2014/main" id="{445BD74D-65B9-4651-C6EC-FD53C90A0842}"/>
              </a:ext>
            </a:extLst>
          </p:cNvPr>
          <p:cNvSpPr/>
          <p:nvPr/>
        </p:nvSpPr>
        <p:spPr>
          <a:xfrm>
            <a:off x="1158949" y="2344479"/>
            <a:ext cx="2243400" cy="21690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Input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 dirty="0"/>
          </a:p>
        </p:txBody>
      </p:sp>
      <p:sp>
        <p:nvSpPr>
          <p:cNvPr id="6" name="Google Shape;265;g22ecc8c2d39_0_466">
            <a:extLst>
              <a:ext uri="{FF2B5EF4-FFF2-40B4-BE49-F238E27FC236}">
                <a16:creationId xmlns:a16="http://schemas.microsoft.com/office/drawing/2014/main" id="{96D1FE1A-B769-2577-9AED-405225E5B8E2}"/>
              </a:ext>
            </a:extLst>
          </p:cNvPr>
          <p:cNvSpPr/>
          <p:nvPr/>
        </p:nvSpPr>
        <p:spPr>
          <a:xfrm>
            <a:off x="8789583" y="2344479"/>
            <a:ext cx="2243400" cy="21690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</a:t>
            </a:r>
            <a:endParaRPr lang="en-US"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7" name="Google Shape;266;g22ecc8c2d39_0_466">
            <a:extLst>
              <a:ext uri="{FF2B5EF4-FFF2-40B4-BE49-F238E27FC236}">
                <a16:creationId xmlns:a16="http://schemas.microsoft.com/office/drawing/2014/main" id="{D5507DBA-1690-62FB-E398-96EB5416FBC8}"/>
              </a:ext>
            </a:extLst>
          </p:cNvPr>
          <p:cNvSpPr/>
          <p:nvPr/>
        </p:nvSpPr>
        <p:spPr>
          <a:xfrm>
            <a:off x="5022998" y="2344479"/>
            <a:ext cx="2243400" cy="2169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</a:t>
            </a:r>
            <a:endParaRPr/>
          </a:p>
        </p:txBody>
      </p:sp>
      <p:sp>
        <p:nvSpPr>
          <p:cNvPr id="9" name="Google Shape;267;g22ecc8c2d39_0_466">
            <a:extLst>
              <a:ext uri="{FF2B5EF4-FFF2-40B4-BE49-F238E27FC236}">
                <a16:creationId xmlns:a16="http://schemas.microsoft.com/office/drawing/2014/main" id="{79142809-6EA1-E37C-3EAB-2534A02B4847}"/>
              </a:ext>
            </a:extLst>
          </p:cNvPr>
          <p:cNvSpPr/>
          <p:nvPr/>
        </p:nvSpPr>
        <p:spPr>
          <a:xfrm>
            <a:off x="3572540" y="2876107"/>
            <a:ext cx="1095300" cy="1020600"/>
          </a:xfrm>
          <a:prstGeom prst="mathPlus">
            <a:avLst>
              <a:gd name="adj1" fmla="val 2352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268;g22ecc8c2d39_0_466">
            <a:extLst>
              <a:ext uri="{FF2B5EF4-FFF2-40B4-BE49-F238E27FC236}">
                <a16:creationId xmlns:a16="http://schemas.microsoft.com/office/drawing/2014/main" id="{705313A1-0108-57EB-510E-7BD21DB56834}"/>
              </a:ext>
            </a:extLst>
          </p:cNvPr>
          <p:cNvSpPr/>
          <p:nvPr/>
        </p:nvSpPr>
        <p:spPr>
          <a:xfrm>
            <a:off x="7573041" y="2876108"/>
            <a:ext cx="861300" cy="1020600"/>
          </a:xfrm>
          <a:prstGeom prst="mathEqual">
            <a:avLst>
              <a:gd name="adj1" fmla="val 23520"/>
              <a:gd name="adj2" fmla="val 1176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1401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09d22a95fe_6_39"/>
          <p:cNvSpPr txBox="1">
            <a:spLocks noGrp="1"/>
          </p:cNvSpPr>
          <p:nvPr>
            <p:ph type="title"/>
          </p:nvPr>
        </p:nvSpPr>
        <p:spPr>
          <a:xfrm>
            <a:off x="322729" y="55282"/>
            <a:ext cx="11031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dirty="0"/>
              <a:t>LLM 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684A42-447D-575D-D867-B0E4EB45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29" y="3694053"/>
            <a:ext cx="2915385" cy="900000"/>
          </a:xfrm>
          <a:prstGeom prst="rect">
            <a:avLst/>
          </a:prstGeom>
        </p:spPr>
      </p:pic>
      <p:sp>
        <p:nvSpPr>
          <p:cNvPr id="8" name="Google Shape;264;g22ecc8c2d39_0_466">
            <a:extLst>
              <a:ext uri="{FF2B5EF4-FFF2-40B4-BE49-F238E27FC236}">
                <a16:creationId xmlns:a16="http://schemas.microsoft.com/office/drawing/2014/main" id="{F8101E20-142E-4494-8433-350B682856ED}"/>
              </a:ext>
            </a:extLst>
          </p:cNvPr>
          <p:cNvSpPr/>
          <p:nvPr/>
        </p:nvSpPr>
        <p:spPr>
          <a:xfrm>
            <a:off x="838271" y="421580"/>
            <a:ext cx="2243400" cy="21690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Input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/>
          </a:p>
        </p:txBody>
      </p:sp>
      <p:sp>
        <p:nvSpPr>
          <p:cNvPr id="11" name="Google Shape;265;g22ecc8c2d39_0_466">
            <a:extLst>
              <a:ext uri="{FF2B5EF4-FFF2-40B4-BE49-F238E27FC236}">
                <a16:creationId xmlns:a16="http://schemas.microsoft.com/office/drawing/2014/main" id="{F3FB8D42-216F-8D68-4C6C-7E22EFF0EF9A}"/>
              </a:ext>
            </a:extLst>
          </p:cNvPr>
          <p:cNvSpPr/>
          <p:nvPr/>
        </p:nvSpPr>
        <p:spPr>
          <a:xfrm>
            <a:off x="8468905" y="421580"/>
            <a:ext cx="2243400" cy="21690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</a:t>
            </a:r>
            <a:endParaRPr lang="en-US"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2" name="Google Shape;266;g22ecc8c2d39_0_466">
            <a:extLst>
              <a:ext uri="{FF2B5EF4-FFF2-40B4-BE49-F238E27FC236}">
                <a16:creationId xmlns:a16="http://schemas.microsoft.com/office/drawing/2014/main" id="{E1CD6602-1724-6D06-13CB-2566F0115D80}"/>
              </a:ext>
            </a:extLst>
          </p:cNvPr>
          <p:cNvSpPr/>
          <p:nvPr/>
        </p:nvSpPr>
        <p:spPr>
          <a:xfrm>
            <a:off x="4702320" y="421580"/>
            <a:ext cx="2243400" cy="2169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</a:t>
            </a:r>
            <a:endParaRPr/>
          </a:p>
        </p:txBody>
      </p:sp>
      <p:sp>
        <p:nvSpPr>
          <p:cNvPr id="13" name="Google Shape;267;g22ecc8c2d39_0_466">
            <a:extLst>
              <a:ext uri="{FF2B5EF4-FFF2-40B4-BE49-F238E27FC236}">
                <a16:creationId xmlns:a16="http://schemas.microsoft.com/office/drawing/2014/main" id="{BE2E8937-7AD4-327F-2E97-AA26FD70602E}"/>
              </a:ext>
            </a:extLst>
          </p:cNvPr>
          <p:cNvSpPr/>
          <p:nvPr/>
        </p:nvSpPr>
        <p:spPr>
          <a:xfrm>
            <a:off x="3251862" y="953208"/>
            <a:ext cx="1095300" cy="1020600"/>
          </a:xfrm>
          <a:prstGeom prst="mathPlus">
            <a:avLst>
              <a:gd name="adj1" fmla="val 2352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268;g22ecc8c2d39_0_466">
            <a:extLst>
              <a:ext uri="{FF2B5EF4-FFF2-40B4-BE49-F238E27FC236}">
                <a16:creationId xmlns:a16="http://schemas.microsoft.com/office/drawing/2014/main" id="{0385C21C-8B42-261D-C788-EC309A31C7AC}"/>
              </a:ext>
            </a:extLst>
          </p:cNvPr>
          <p:cNvSpPr/>
          <p:nvPr/>
        </p:nvSpPr>
        <p:spPr>
          <a:xfrm>
            <a:off x="7252363" y="953209"/>
            <a:ext cx="861300" cy="1020600"/>
          </a:xfrm>
          <a:prstGeom prst="mathEqual">
            <a:avLst>
              <a:gd name="adj1" fmla="val 23520"/>
              <a:gd name="adj2" fmla="val 1176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Picture 4" descr="Apple 맥북프로 14형 M1 Pro (8C CPU 14C GPU)/16G/512G 스페이스그레이 MKGP3KH/A | 업스케일  라이프스타일, 알렛츠">
            <a:extLst>
              <a:ext uri="{FF2B5EF4-FFF2-40B4-BE49-F238E27FC236}">
                <a16:creationId xmlns:a16="http://schemas.microsoft.com/office/drawing/2014/main" id="{A6EFDED1-6636-030D-12A5-11EF8A123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73" y="5016137"/>
            <a:ext cx="1699495" cy="169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153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09d22a95fe_6_39"/>
          <p:cNvSpPr txBox="1">
            <a:spLocks noGrp="1"/>
          </p:cNvSpPr>
          <p:nvPr>
            <p:ph type="title"/>
          </p:nvPr>
        </p:nvSpPr>
        <p:spPr>
          <a:xfrm>
            <a:off x="322729" y="55282"/>
            <a:ext cx="11031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dirty="0"/>
              <a:t>Who?</a:t>
            </a:r>
            <a:endParaRPr dirty="0"/>
          </a:p>
        </p:txBody>
      </p:sp>
      <p:sp>
        <p:nvSpPr>
          <p:cNvPr id="2" name="내용 개체 틀 2">
            <a:extLst>
              <a:ext uri="{FF2B5EF4-FFF2-40B4-BE49-F238E27FC236}">
                <a16:creationId xmlns:a16="http://schemas.microsoft.com/office/drawing/2014/main" id="{8CF4544C-6159-2BFC-15D0-C6AE950AB708}"/>
              </a:ext>
            </a:extLst>
          </p:cNvPr>
          <p:cNvSpPr txBox="1">
            <a:spLocks/>
          </p:cNvSpPr>
          <p:nvPr/>
        </p:nvSpPr>
        <p:spPr>
          <a:xfrm>
            <a:off x="5920369" y="4483960"/>
            <a:ext cx="5257800" cy="2109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Font typeface="Arial"/>
              <a:buNone/>
            </a:pPr>
            <a:r>
              <a:rPr lang="ko-KR" altLang="en-US" dirty="0" err="1"/>
              <a:t>어수행</a:t>
            </a:r>
            <a:r>
              <a:rPr lang="en-US" altLang="ko-KR" dirty="0"/>
              <a:t>(Abel </a:t>
            </a:r>
            <a:r>
              <a:rPr lang="en-US" altLang="ko-KR" dirty="0" err="1"/>
              <a:t>Eo</a:t>
            </a:r>
            <a:r>
              <a:rPr lang="en-US" altLang="ko-KR" dirty="0"/>
              <a:t>)</a:t>
            </a:r>
          </a:p>
          <a:p>
            <a:pPr marL="0" indent="0">
              <a:buFont typeface="Arial"/>
              <a:buNone/>
            </a:pPr>
            <a:r>
              <a:rPr lang="en-US" altLang="ko-KR" dirty="0"/>
              <a:t>Lead, Data Scientist Team</a:t>
            </a:r>
          </a:p>
          <a:p>
            <a:pPr marL="0" indent="0">
              <a:buFont typeface="Arial"/>
              <a:buNone/>
            </a:pPr>
            <a:r>
              <a:rPr lang="en-US" altLang="ko-KR" dirty="0" err="1"/>
              <a:t>CryptoLab</a:t>
            </a:r>
            <a:r>
              <a:rPr lang="en-US" altLang="ko-KR" dirty="0"/>
              <a:t>, Inc</a:t>
            </a:r>
          </a:p>
          <a:p>
            <a:pPr marL="0" indent="0">
              <a:buFont typeface="Arial"/>
              <a:buNone/>
            </a:pPr>
            <a:r>
              <a:rPr lang="en-US" altLang="ko-KR" dirty="0">
                <a:hlinkClick r:id="rId3"/>
              </a:rPr>
              <a:t>abel.eo@cryptolab.co.kr</a:t>
            </a:r>
            <a:r>
              <a:rPr lang="en-US" altLang="ko-KR" dirty="0"/>
              <a:t> </a:t>
            </a:r>
          </a:p>
        </p:txBody>
      </p:sp>
      <p:pic>
        <p:nvPicPr>
          <p:cNvPr id="3" name="Picture 2" descr="사진 설명이 없습니다.">
            <a:extLst>
              <a:ext uri="{FF2B5EF4-FFF2-40B4-BE49-F238E27FC236}">
                <a16:creationId xmlns:a16="http://schemas.microsoft.com/office/drawing/2014/main" id="{E8380EB2-682D-7EB9-FD26-622142983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64" y="1319079"/>
            <a:ext cx="5082170" cy="508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1870ED-B029-E0D1-58FF-819053CFCE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3856" y="1319079"/>
            <a:ext cx="5741262" cy="284716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09d22a95fe_6_39"/>
          <p:cNvSpPr txBox="1">
            <a:spLocks noGrp="1"/>
          </p:cNvSpPr>
          <p:nvPr>
            <p:ph type="title"/>
          </p:nvPr>
        </p:nvSpPr>
        <p:spPr>
          <a:xfrm>
            <a:off x="322729" y="55282"/>
            <a:ext cx="11031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dirty="0"/>
              <a:t>LLM </a:t>
            </a:r>
            <a:endParaRPr dirty="0"/>
          </a:p>
        </p:txBody>
      </p:sp>
      <p:sp>
        <p:nvSpPr>
          <p:cNvPr id="9" name="Google Shape;267;g22ecc8c2d39_0_466">
            <a:extLst>
              <a:ext uri="{FF2B5EF4-FFF2-40B4-BE49-F238E27FC236}">
                <a16:creationId xmlns:a16="http://schemas.microsoft.com/office/drawing/2014/main" id="{79142809-6EA1-E37C-3EAB-2534A02B4847}"/>
              </a:ext>
            </a:extLst>
          </p:cNvPr>
          <p:cNvSpPr/>
          <p:nvPr/>
        </p:nvSpPr>
        <p:spPr>
          <a:xfrm>
            <a:off x="3317666" y="3633753"/>
            <a:ext cx="1095300" cy="1020600"/>
          </a:xfrm>
          <a:prstGeom prst="mathPlus">
            <a:avLst>
              <a:gd name="adj1" fmla="val 2352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22" name="Picture 2" descr="Openai, ChatGPT Logo Icon 24558804 PNG">
            <a:extLst>
              <a:ext uri="{FF2B5EF4-FFF2-40B4-BE49-F238E27FC236}">
                <a16:creationId xmlns:a16="http://schemas.microsoft.com/office/drawing/2014/main" id="{CC1407CF-4DDF-7D07-C7BF-6CC1489D2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57" y="2871734"/>
            <a:ext cx="2379768" cy="266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684A42-447D-575D-D867-B0E4EB45A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729" y="3694053"/>
            <a:ext cx="2915385" cy="900000"/>
          </a:xfrm>
          <a:prstGeom prst="rect">
            <a:avLst/>
          </a:prstGeom>
        </p:spPr>
      </p:pic>
      <p:sp>
        <p:nvSpPr>
          <p:cNvPr id="8" name="Google Shape;264;g22ecc8c2d39_0_466">
            <a:extLst>
              <a:ext uri="{FF2B5EF4-FFF2-40B4-BE49-F238E27FC236}">
                <a16:creationId xmlns:a16="http://schemas.microsoft.com/office/drawing/2014/main" id="{F8101E20-142E-4494-8433-350B682856ED}"/>
              </a:ext>
            </a:extLst>
          </p:cNvPr>
          <p:cNvSpPr/>
          <p:nvPr/>
        </p:nvSpPr>
        <p:spPr>
          <a:xfrm>
            <a:off x="838271" y="421580"/>
            <a:ext cx="2243400" cy="21690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Input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/>
          </a:p>
        </p:txBody>
      </p:sp>
      <p:sp>
        <p:nvSpPr>
          <p:cNvPr id="11" name="Google Shape;265;g22ecc8c2d39_0_466">
            <a:extLst>
              <a:ext uri="{FF2B5EF4-FFF2-40B4-BE49-F238E27FC236}">
                <a16:creationId xmlns:a16="http://schemas.microsoft.com/office/drawing/2014/main" id="{F3FB8D42-216F-8D68-4C6C-7E22EFF0EF9A}"/>
              </a:ext>
            </a:extLst>
          </p:cNvPr>
          <p:cNvSpPr/>
          <p:nvPr/>
        </p:nvSpPr>
        <p:spPr>
          <a:xfrm>
            <a:off x="8468905" y="421580"/>
            <a:ext cx="2243400" cy="21690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</a:t>
            </a:r>
            <a:endParaRPr lang="en-US"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2" name="Google Shape;266;g22ecc8c2d39_0_466">
            <a:extLst>
              <a:ext uri="{FF2B5EF4-FFF2-40B4-BE49-F238E27FC236}">
                <a16:creationId xmlns:a16="http://schemas.microsoft.com/office/drawing/2014/main" id="{E1CD6602-1724-6D06-13CB-2566F0115D80}"/>
              </a:ext>
            </a:extLst>
          </p:cNvPr>
          <p:cNvSpPr/>
          <p:nvPr/>
        </p:nvSpPr>
        <p:spPr>
          <a:xfrm>
            <a:off x="4702320" y="421580"/>
            <a:ext cx="2243400" cy="2169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</a:t>
            </a:r>
            <a:endParaRPr/>
          </a:p>
        </p:txBody>
      </p:sp>
      <p:sp>
        <p:nvSpPr>
          <p:cNvPr id="13" name="Google Shape;267;g22ecc8c2d39_0_466">
            <a:extLst>
              <a:ext uri="{FF2B5EF4-FFF2-40B4-BE49-F238E27FC236}">
                <a16:creationId xmlns:a16="http://schemas.microsoft.com/office/drawing/2014/main" id="{BE2E8937-7AD4-327F-2E97-AA26FD70602E}"/>
              </a:ext>
            </a:extLst>
          </p:cNvPr>
          <p:cNvSpPr/>
          <p:nvPr/>
        </p:nvSpPr>
        <p:spPr>
          <a:xfrm>
            <a:off x="3251862" y="953208"/>
            <a:ext cx="1095300" cy="1020600"/>
          </a:xfrm>
          <a:prstGeom prst="mathPlus">
            <a:avLst>
              <a:gd name="adj1" fmla="val 2352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268;g22ecc8c2d39_0_466">
            <a:extLst>
              <a:ext uri="{FF2B5EF4-FFF2-40B4-BE49-F238E27FC236}">
                <a16:creationId xmlns:a16="http://schemas.microsoft.com/office/drawing/2014/main" id="{0385C21C-8B42-261D-C788-EC309A31C7AC}"/>
              </a:ext>
            </a:extLst>
          </p:cNvPr>
          <p:cNvSpPr/>
          <p:nvPr/>
        </p:nvSpPr>
        <p:spPr>
          <a:xfrm>
            <a:off x="7252363" y="953209"/>
            <a:ext cx="861300" cy="1020600"/>
          </a:xfrm>
          <a:prstGeom prst="mathEqual">
            <a:avLst>
              <a:gd name="adj1" fmla="val 23520"/>
              <a:gd name="adj2" fmla="val 1176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18" name="Picture 2" descr="The NVSwitch Fabric That Is The Hub Of The DGX H100 SuperPOD">
            <a:extLst>
              <a:ext uri="{FF2B5EF4-FFF2-40B4-BE49-F238E27FC236}">
                <a16:creationId xmlns:a16="http://schemas.microsoft.com/office/drawing/2014/main" id="{4D34A144-4640-B8EC-EC73-73EC1CE50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162" y="5587967"/>
            <a:ext cx="2956984" cy="121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Apple 맥북프로 14형 M1 Pro (8C CPU 14C GPU)/16G/512G 스페이스그레이 MKGP3KH/A | 업스케일  라이프스타일, 알렛츠">
            <a:extLst>
              <a:ext uri="{FF2B5EF4-FFF2-40B4-BE49-F238E27FC236}">
                <a16:creationId xmlns:a16="http://schemas.microsoft.com/office/drawing/2014/main" id="{4A068767-99BA-3F53-5475-117A069F6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73" y="5016137"/>
            <a:ext cx="1699495" cy="169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9343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Apple 맥북프로 14형 M1 Pro (8C CPU 14C GPU)/16G/512G 스페이스그레이 MKGP3KH/A | 업스케일  라이프스타일, 알렛츠">
            <a:extLst>
              <a:ext uri="{FF2B5EF4-FFF2-40B4-BE49-F238E27FC236}">
                <a16:creationId xmlns:a16="http://schemas.microsoft.com/office/drawing/2014/main" id="{3E95FC33-F824-E083-2EB6-0C3B1BDC3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169" y="5016136"/>
            <a:ext cx="1699495" cy="169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Google Shape;60;g209d22a95fe_6_39"/>
          <p:cNvSpPr txBox="1">
            <a:spLocks noGrp="1"/>
          </p:cNvSpPr>
          <p:nvPr>
            <p:ph type="title"/>
          </p:nvPr>
        </p:nvSpPr>
        <p:spPr>
          <a:xfrm>
            <a:off x="322729" y="55282"/>
            <a:ext cx="11031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dirty="0"/>
              <a:t>LLM </a:t>
            </a:r>
            <a:endParaRPr dirty="0"/>
          </a:p>
        </p:txBody>
      </p:sp>
      <p:sp>
        <p:nvSpPr>
          <p:cNvPr id="9" name="Google Shape;267;g22ecc8c2d39_0_466">
            <a:extLst>
              <a:ext uri="{FF2B5EF4-FFF2-40B4-BE49-F238E27FC236}">
                <a16:creationId xmlns:a16="http://schemas.microsoft.com/office/drawing/2014/main" id="{79142809-6EA1-E37C-3EAB-2534A02B4847}"/>
              </a:ext>
            </a:extLst>
          </p:cNvPr>
          <p:cNvSpPr/>
          <p:nvPr/>
        </p:nvSpPr>
        <p:spPr>
          <a:xfrm>
            <a:off x="3317666" y="3633753"/>
            <a:ext cx="1095300" cy="1020600"/>
          </a:xfrm>
          <a:prstGeom prst="mathPlus">
            <a:avLst>
              <a:gd name="adj1" fmla="val 2352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268;g22ecc8c2d39_0_466">
            <a:extLst>
              <a:ext uri="{FF2B5EF4-FFF2-40B4-BE49-F238E27FC236}">
                <a16:creationId xmlns:a16="http://schemas.microsoft.com/office/drawing/2014/main" id="{705313A1-0108-57EB-510E-7BD21DB56834}"/>
              </a:ext>
            </a:extLst>
          </p:cNvPr>
          <p:cNvSpPr/>
          <p:nvPr/>
        </p:nvSpPr>
        <p:spPr>
          <a:xfrm>
            <a:off x="7318167" y="3633754"/>
            <a:ext cx="861300" cy="1020600"/>
          </a:xfrm>
          <a:prstGeom prst="mathEqual">
            <a:avLst>
              <a:gd name="adj1" fmla="val 23520"/>
              <a:gd name="adj2" fmla="val 1176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22" name="Picture 2" descr="Openai, ChatGPT Logo Icon 24558804 PNG">
            <a:extLst>
              <a:ext uri="{FF2B5EF4-FFF2-40B4-BE49-F238E27FC236}">
                <a16:creationId xmlns:a16="http://schemas.microsoft.com/office/drawing/2014/main" id="{CC1407CF-4DDF-7D07-C7BF-6CC1489D2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57" y="2871734"/>
            <a:ext cx="2379768" cy="266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684A42-447D-575D-D867-B0E4EB45A3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729" y="3694053"/>
            <a:ext cx="2915385" cy="90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212002-2613-5713-DD66-2D30EB3D56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4709" y="3196216"/>
            <a:ext cx="3402417" cy="1980859"/>
          </a:xfrm>
          <a:prstGeom prst="rect">
            <a:avLst/>
          </a:prstGeom>
        </p:spPr>
      </p:pic>
      <p:sp>
        <p:nvSpPr>
          <p:cNvPr id="8" name="Google Shape;264;g22ecc8c2d39_0_466">
            <a:extLst>
              <a:ext uri="{FF2B5EF4-FFF2-40B4-BE49-F238E27FC236}">
                <a16:creationId xmlns:a16="http://schemas.microsoft.com/office/drawing/2014/main" id="{F8101E20-142E-4494-8433-350B682856ED}"/>
              </a:ext>
            </a:extLst>
          </p:cNvPr>
          <p:cNvSpPr/>
          <p:nvPr/>
        </p:nvSpPr>
        <p:spPr>
          <a:xfrm>
            <a:off x="838271" y="421580"/>
            <a:ext cx="2243400" cy="21690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Input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/>
          </a:p>
        </p:txBody>
      </p:sp>
      <p:sp>
        <p:nvSpPr>
          <p:cNvPr id="11" name="Google Shape;265;g22ecc8c2d39_0_466">
            <a:extLst>
              <a:ext uri="{FF2B5EF4-FFF2-40B4-BE49-F238E27FC236}">
                <a16:creationId xmlns:a16="http://schemas.microsoft.com/office/drawing/2014/main" id="{F3FB8D42-216F-8D68-4C6C-7E22EFF0EF9A}"/>
              </a:ext>
            </a:extLst>
          </p:cNvPr>
          <p:cNvSpPr/>
          <p:nvPr/>
        </p:nvSpPr>
        <p:spPr>
          <a:xfrm>
            <a:off x="8468905" y="421580"/>
            <a:ext cx="2243400" cy="21690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</a:t>
            </a:r>
            <a:endParaRPr lang="en-US"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2" name="Google Shape;266;g22ecc8c2d39_0_466">
            <a:extLst>
              <a:ext uri="{FF2B5EF4-FFF2-40B4-BE49-F238E27FC236}">
                <a16:creationId xmlns:a16="http://schemas.microsoft.com/office/drawing/2014/main" id="{E1CD6602-1724-6D06-13CB-2566F0115D80}"/>
              </a:ext>
            </a:extLst>
          </p:cNvPr>
          <p:cNvSpPr/>
          <p:nvPr/>
        </p:nvSpPr>
        <p:spPr>
          <a:xfrm>
            <a:off x="4702320" y="421580"/>
            <a:ext cx="2243400" cy="2169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</a:t>
            </a:r>
            <a:endParaRPr/>
          </a:p>
        </p:txBody>
      </p:sp>
      <p:sp>
        <p:nvSpPr>
          <p:cNvPr id="13" name="Google Shape;267;g22ecc8c2d39_0_466">
            <a:extLst>
              <a:ext uri="{FF2B5EF4-FFF2-40B4-BE49-F238E27FC236}">
                <a16:creationId xmlns:a16="http://schemas.microsoft.com/office/drawing/2014/main" id="{BE2E8937-7AD4-327F-2E97-AA26FD70602E}"/>
              </a:ext>
            </a:extLst>
          </p:cNvPr>
          <p:cNvSpPr/>
          <p:nvPr/>
        </p:nvSpPr>
        <p:spPr>
          <a:xfrm>
            <a:off x="3251862" y="953208"/>
            <a:ext cx="1095300" cy="1020600"/>
          </a:xfrm>
          <a:prstGeom prst="mathPlus">
            <a:avLst>
              <a:gd name="adj1" fmla="val 2352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268;g22ecc8c2d39_0_466">
            <a:extLst>
              <a:ext uri="{FF2B5EF4-FFF2-40B4-BE49-F238E27FC236}">
                <a16:creationId xmlns:a16="http://schemas.microsoft.com/office/drawing/2014/main" id="{0385C21C-8B42-261D-C788-EC309A31C7AC}"/>
              </a:ext>
            </a:extLst>
          </p:cNvPr>
          <p:cNvSpPr/>
          <p:nvPr/>
        </p:nvSpPr>
        <p:spPr>
          <a:xfrm>
            <a:off x="7252363" y="953209"/>
            <a:ext cx="861300" cy="1020600"/>
          </a:xfrm>
          <a:prstGeom prst="mathEqual">
            <a:avLst>
              <a:gd name="adj1" fmla="val 23520"/>
              <a:gd name="adj2" fmla="val 1176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4" descr="Apple 맥북프로 14형 M1 Pro (8C CPU 14C GPU)/16G/512G 스페이스그레이 MKGP3KH/A | 업스케일  라이프스타일, 알렛츠">
            <a:extLst>
              <a:ext uri="{FF2B5EF4-FFF2-40B4-BE49-F238E27FC236}">
                <a16:creationId xmlns:a16="http://schemas.microsoft.com/office/drawing/2014/main" id="{602D497C-A681-9860-69D9-A53DC4074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73" y="5016137"/>
            <a:ext cx="1699495" cy="169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he NVSwitch Fabric That Is The Hub Of The DGX H100 SuperPOD">
            <a:extLst>
              <a:ext uri="{FF2B5EF4-FFF2-40B4-BE49-F238E27FC236}">
                <a16:creationId xmlns:a16="http://schemas.microsoft.com/office/drawing/2014/main" id="{C19D916E-D3C8-40B9-2788-E8AEAC411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162" y="5587967"/>
            <a:ext cx="2956984" cy="121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2684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Apple 맥북프로 14형 M1 Pro (8C CPU 14C GPU)/16G/512G 스페이스그레이 MKGP3KH/A | 업스케일  라이프스타일, 알렛츠">
            <a:extLst>
              <a:ext uri="{FF2B5EF4-FFF2-40B4-BE49-F238E27FC236}">
                <a16:creationId xmlns:a16="http://schemas.microsoft.com/office/drawing/2014/main" id="{3E95FC33-F824-E083-2EB6-0C3B1BDC3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169" y="5016136"/>
            <a:ext cx="1699495" cy="169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Google Shape;60;g209d22a95fe_6_39"/>
          <p:cNvSpPr txBox="1">
            <a:spLocks noGrp="1"/>
          </p:cNvSpPr>
          <p:nvPr>
            <p:ph type="title"/>
          </p:nvPr>
        </p:nvSpPr>
        <p:spPr>
          <a:xfrm>
            <a:off x="322729" y="55282"/>
            <a:ext cx="11031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dirty="0"/>
              <a:t>LLM </a:t>
            </a:r>
            <a:endParaRPr dirty="0"/>
          </a:p>
        </p:txBody>
      </p:sp>
      <p:sp>
        <p:nvSpPr>
          <p:cNvPr id="9" name="Google Shape;267;g22ecc8c2d39_0_466">
            <a:extLst>
              <a:ext uri="{FF2B5EF4-FFF2-40B4-BE49-F238E27FC236}">
                <a16:creationId xmlns:a16="http://schemas.microsoft.com/office/drawing/2014/main" id="{79142809-6EA1-E37C-3EAB-2534A02B4847}"/>
              </a:ext>
            </a:extLst>
          </p:cNvPr>
          <p:cNvSpPr/>
          <p:nvPr/>
        </p:nvSpPr>
        <p:spPr>
          <a:xfrm>
            <a:off x="3317666" y="3633753"/>
            <a:ext cx="1095300" cy="1020600"/>
          </a:xfrm>
          <a:prstGeom prst="mathPlus">
            <a:avLst>
              <a:gd name="adj1" fmla="val 2352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268;g22ecc8c2d39_0_466">
            <a:extLst>
              <a:ext uri="{FF2B5EF4-FFF2-40B4-BE49-F238E27FC236}">
                <a16:creationId xmlns:a16="http://schemas.microsoft.com/office/drawing/2014/main" id="{705313A1-0108-57EB-510E-7BD21DB56834}"/>
              </a:ext>
            </a:extLst>
          </p:cNvPr>
          <p:cNvSpPr/>
          <p:nvPr/>
        </p:nvSpPr>
        <p:spPr>
          <a:xfrm>
            <a:off x="7318167" y="3633754"/>
            <a:ext cx="861300" cy="1020600"/>
          </a:xfrm>
          <a:prstGeom prst="mathEqual">
            <a:avLst>
              <a:gd name="adj1" fmla="val 23520"/>
              <a:gd name="adj2" fmla="val 1176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684A42-447D-575D-D867-B0E4EB45A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729" y="3694053"/>
            <a:ext cx="2915385" cy="90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212002-2613-5713-DD66-2D30EB3D56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4709" y="3196216"/>
            <a:ext cx="3402417" cy="1980859"/>
          </a:xfrm>
          <a:prstGeom prst="rect">
            <a:avLst/>
          </a:prstGeom>
        </p:spPr>
      </p:pic>
      <p:sp>
        <p:nvSpPr>
          <p:cNvPr id="8" name="Google Shape;264;g22ecc8c2d39_0_466">
            <a:extLst>
              <a:ext uri="{FF2B5EF4-FFF2-40B4-BE49-F238E27FC236}">
                <a16:creationId xmlns:a16="http://schemas.microsoft.com/office/drawing/2014/main" id="{F8101E20-142E-4494-8433-350B682856ED}"/>
              </a:ext>
            </a:extLst>
          </p:cNvPr>
          <p:cNvSpPr/>
          <p:nvPr/>
        </p:nvSpPr>
        <p:spPr>
          <a:xfrm>
            <a:off x="838271" y="421580"/>
            <a:ext cx="2243400" cy="21690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Input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/>
          </a:p>
        </p:txBody>
      </p:sp>
      <p:sp>
        <p:nvSpPr>
          <p:cNvPr id="11" name="Google Shape;265;g22ecc8c2d39_0_466">
            <a:extLst>
              <a:ext uri="{FF2B5EF4-FFF2-40B4-BE49-F238E27FC236}">
                <a16:creationId xmlns:a16="http://schemas.microsoft.com/office/drawing/2014/main" id="{F3FB8D42-216F-8D68-4C6C-7E22EFF0EF9A}"/>
              </a:ext>
            </a:extLst>
          </p:cNvPr>
          <p:cNvSpPr/>
          <p:nvPr/>
        </p:nvSpPr>
        <p:spPr>
          <a:xfrm>
            <a:off x="8468905" y="421580"/>
            <a:ext cx="2243400" cy="21690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</a:t>
            </a:r>
            <a:endParaRPr lang="en-US"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2" name="Google Shape;266;g22ecc8c2d39_0_466">
            <a:extLst>
              <a:ext uri="{FF2B5EF4-FFF2-40B4-BE49-F238E27FC236}">
                <a16:creationId xmlns:a16="http://schemas.microsoft.com/office/drawing/2014/main" id="{E1CD6602-1724-6D06-13CB-2566F0115D80}"/>
              </a:ext>
            </a:extLst>
          </p:cNvPr>
          <p:cNvSpPr/>
          <p:nvPr/>
        </p:nvSpPr>
        <p:spPr>
          <a:xfrm>
            <a:off x="4412966" y="421580"/>
            <a:ext cx="2790448" cy="619693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Laptop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" name="Google Shape;267;g22ecc8c2d39_0_466">
            <a:extLst>
              <a:ext uri="{FF2B5EF4-FFF2-40B4-BE49-F238E27FC236}">
                <a16:creationId xmlns:a16="http://schemas.microsoft.com/office/drawing/2014/main" id="{BE2E8937-7AD4-327F-2E97-AA26FD70602E}"/>
              </a:ext>
            </a:extLst>
          </p:cNvPr>
          <p:cNvSpPr/>
          <p:nvPr/>
        </p:nvSpPr>
        <p:spPr>
          <a:xfrm>
            <a:off x="3251862" y="953208"/>
            <a:ext cx="1095300" cy="1020600"/>
          </a:xfrm>
          <a:prstGeom prst="mathPlus">
            <a:avLst>
              <a:gd name="adj1" fmla="val 2352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268;g22ecc8c2d39_0_466">
            <a:extLst>
              <a:ext uri="{FF2B5EF4-FFF2-40B4-BE49-F238E27FC236}">
                <a16:creationId xmlns:a16="http://schemas.microsoft.com/office/drawing/2014/main" id="{0385C21C-8B42-261D-C788-EC309A31C7AC}"/>
              </a:ext>
            </a:extLst>
          </p:cNvPr>
          <p:cNvSpPr/>
          <p:nvPr/>
        </p:nvSpPr>
        <p:spPr>
          <a:xfrm>
            <a:off x="7252363" y="953209"/>
            <a:ext cx="861300" cy="1020600"/>
          </a:xfrm>
          <a:prstGeom prst="mathEqual">
            <a:avLst>
              <a:gd name="adj1" fmla="val 23520"/>
              <a:gd name="adj2" fmla="val 1176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4" descr="Apple 맥북프로 14형 M1 Pro (8C CPU 14C GPU)/16G/512G 스페이스그레이 MKGP3KH/A | 업스케일  라이프스타일, 알렛츠">
            <a:extLst>
              <a:ext uri="{FF2B5EF4-FFF2-40B4-BE49-F238E27FC236}">
                <a16:creationId xmlns:a16="http://schemas.microsoft.com/office/drawing/2014/main" id="{602D497C-A681-9860-69D9-A53DC4074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73" y="5016137"/>
            <a:ext cx="1699495" cy="169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Apple 맥북프로 14형 M1 Pro (8C CPU 14C GPU)/16G/512G 스페이스그레이 MKGP3KH/A | 업스케일  라이프스타일, 알렛츠">
            <a:extLst>
              <a:ext uri="{FF2B5EF4-FFF2-40B4-BE49-F238E27FC236}">
                <a16:creationId xmlns:a16="http://schemas.microsoft.com/office/drawing/2014/main" id="{93B4E635-6F4D-70F6-1D05-F49E903FB7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50"/>
          <a:stretch/>
        </p:blipFill>
        <p:spPr bwMode="auto">
          <a:xfrm>
            <a:off x="4778925" y="4871767"/>
            <a:ext cx="1988231" cy="167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Openai, ChatGPT Logo Icon 24558804 PNG">
            <a:extLst>
              <a:ext uri="{FF2B5EF4-FFF2-40B4-BE49-F238E27FC236}">
                <a16:creationId xmlns:a16="http://schemas.microsoft.com/office/drawing/2014/main" id="{CC1407CF-4DDF-7D07-C7BF-6CC1489D2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57" y="2871734"/>
            <a:ext cx="2379768" cy="266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7587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09d22a95fe_6_39"/>
          <p:cNvSpPr txBox="1">
            <a:spLocks noGrp="1"/>
          </p:cNvSpPr>
          <p:nvPr>
            <p:ph type="title"/>
          </p:nvPr>
        </p:nvSpPr>
        <p:spPr>
          <a:xfrm>
            <a:off x="322729" y="55282"/>
            <a:ext cx="11031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dirty="0"/>
              <a:t>Level 1. Local LLM </a:t>
            </a:r>
            <a:endParaRPr dirty="0"/>
          </a:p>
        </p:txBody>
      </p:sp>
      <p:pic>
        <p:nvPicPr>
          <p:cNvPr id="2" name="Picture 4" descr="Llama 3 in Ollama VS LM Studio - Which is Faster at Translating Subtitles  in Subtitle Edit?">
            <a:extLst>
              <a:ext uri="{FF2B5EF4-FFF2-40B4-BE49-F238E27FC236}">
                <a16:creationId xmlns:a16="http://schemas.microsoft.com/office/drawing/2014/main" id="{648222A4-652D-43A3-2598-B0D017F98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891" y="1069749"/>
            <a:ext cx="9466218" cy="532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25D0F0-F138-F7EA-4BEA-09D497495F4F}"/>
              </a:ext>
            </a:extLst>
          </p:cNvPr>
          <p:cNvSpPr txBox="1"/>
          <p:nvPr/>
        </p:nvSpPr>
        <p:spPr>
          <a:xfrm>
            <a:off x="7933509" y="6508962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KR" dirty="0"/>
              <a:t>https://www.youtube.com/watch?v=MVrYkEW_Nys</a:t>
            </a:r>
          </a:p>
        </p:txBody>
      </p:sp>
    </p:spTree>
    <p:extLst>
      <p:ext uri="{BB962C8B-B14F-4D97-AF65-F5344CB8AC3E}">
        <p14:creationId xmlns:p14="http://schemas.microsoft.com/office/powerpoint/2010/main" val="4347837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09d22a95fe_6_39"/>
          <p:cNvSpPr txBox="1">
            <a:spLocks noGrp="1"/>
          </p:cNvSpPr>
          <p:nvPr>
            <p:ph type="title"/>
          </p:nvPr>
        </p:nvSpPr>
        <p:spPr>
          <a:xfrm>
            <a:off x="322729" y="55282"/>
            <a:ext cx="11031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dirty="0"/>
              <a:t>Level 1. Local LLM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25D0F0-F138-F7EA-4BEA-09D497495F4F}"/>
              </a:ext>
            </a:extLst>
          </p:cNvPr>
          <p:cNvSpPr txBox="1"/>
          <p:nvPr/>
        </p:nvSpPr>
        <p:spPr>
          <a:xfrm>
            <a:off x="8252692" y="567363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lmstudio.ai</a:t>
            </a:r>
            <a:r>
              <a:rPr lang="en-US" dirty="0"/>
              <a:t>/</a:t>
            </a:r>
            <a:endParaRPr lang="en-KR" dirty="0"/>
          </a:p>
        </p:txBody>
      </p:sp>
      <p:pic>
        <p:nvPicPr>
          <p:cNvPr id="15362" name="Picture 2" descr="Demo">
            <a:extLst>
              <a:ext uri="{FF2B5EF4-FFF2-40B4-BE49-F238E27FC236}">
                <a16:creationId xmlns:a16="http://schemas.microsoft.com/office/drawing/2014/main" id="{0DB938DD-B03D-C9CF-58E9-8156A6CE5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4" y="1184365"/>
            <a:ext cx="8101568" cy="523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98DE10-C665-D2DF-E657-6A97936834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2692" y="1184365"/>
            <a:ext cx="3861204" cy="25690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27C36C-ECEA-4841-3456-066FA261D7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2692" y="3801290"/>
            <a:ext cx="3861204" cy="181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7716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09d22a95fe_6_39"/>
          <p:cNvSpPr txBox="1">
            <a:spLocks noGrp="1"/>
          </p:cNvSpPr>
          <p:nvPr>
            <p:ph type="title"/>
          </p:nvPr>
        </p:nvSpPr>
        <p:spPr>
          <a:xfrm>
            <a:off x="322729" y="55282"/>
            <a:ext cx="11031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dirty="0"/>
              <a:t>Level 1. Local LLM… is it OK? 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44990A-B898-E343-3DD2-69722414C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99" y="1018843"/>
            <a:ext cx="9790612" cy="565913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3686870-2F7E-FC92-C949-DB7583E342D9}"/>
              </a:ext>
            </a:extLst>
          </p:cNvPr>
          <p:cNvSpPr/>
          <p:nvPr/>
        </p:nvSpPr>
        <p:spPr>
          <a:xfrm>
            <a:off x="4258491" y="3709851"/>
            <a:ext cx="374468" cy="3483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C8AC2EF-B309-E491-72FD-7DE037AB9B00}"/>
              </a:ext>
            </a:extLst>
          </p:cNvPr>
          <p:cNvSpPr/>
          <p:nvPr/>
        </p:nvSpPr>
        <p:spPr>
          <a:xfrm>
            <a:off x="4258490" y="5490815"/>
            <a:ext cx="478971" cy="3483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A34E33-F471-4084-21D1-C232B1729D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7676" y="1018842"/>
            <a:ext cx="4344323" cy="565913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B99D293-063A-F9B4-AC05-CE5DAA51C79F}"/>
              </a:ext>
            </a:extLst>
          </p:cNvPr>
          <p:cNvSpPr/>
          <p:nvPr/>
        </p:nvSpPr>
        <p:spPr>
          <a:xfrm>
            <a:off x="9780351" y="5306242"/>
            <a:ext cx="774438" cy="3483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042956D-2FC3-66A6-38EB-6C21F7F7EA4D}"/>
              </a:ext>
            </a:extLst>
          </p:cNvPr>
          <p:cNvSpPr/>
          <p:nvPr/>
        </p:nvSpPr>
        <p:spPr>
          <a:xfrm>
            <a:off x="10276113" y="5878897"/>
            <a:ext cx="461556" cy="3483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0E0E7A-A480-9C77-4668-40945BF5009F}"/>
              </a:ext>
            </a:extLst>
          </p:cNvPr>
          <p:cNvSpPr txBox="1"/>
          <p:nvPr/>
        </p:nvSpPr>
        <p:spPr>
          <a:xfrm>
            <a:off x="6971837" y="6587646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KR" dirty="0"/>
              <a:t>https://www.substratus.ai/blog/calculating-gpu-memory-for-llm</a:t>
            </a:r>
          </a:p>
        </p:txBody>
      </p:sp>
    </p:spTree>
    <p:extLst>
      <p:ext uri="{BB962C8B-B14F-4D97-AF65-F5344CB8AC3E}">
        <p14:creationId xmlns:p14="http://schemas.microsoft.com/office/powerpoint/2010/main" val="17525280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09d22a95fe_6_39"/>
          <p:cNvSpPr txBox="1">
            <a:spLocks noGrp="1"/>
          </p:cNvSpPr>
          <p:nvPr>
            <p:ph type="title"/>
          </p:nvPr>
        </p:nvSpPr>
        <p:spPr>
          <a:xfrm>
            <a:off x="322729" y="55282"/>
            <a:ext cx="11031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dirty="0"/>
              <a:t>Level 1. Local LLM… is it OK? </a:t>
            </a:r>
            <a:endParaRPr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0BD0DF-7416-AD07-2D9E-53CA02AB5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38" y="1097280"/>
            <a:ext cx="7026299" cy="55051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21D43F6-65C2-28F9-AEC3-C5B35918FE14}"/>
              </a:ext>
            </a:extLst>
          </p:cNvPr>
          <p:cNvSpPr txBox="1"/>
          <p:nvPr/>
        </p:nvSpPr>
        <p:spPr>
          <a:xfrm>
            <a:off x="5059680" y="6436642"/>
            <a:ext cx="71323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KR" dirty="0"/>
              <a:t>https://huggingface.co/docs/transformers/v4.42.0/en/llm_tutorial_optimization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86384F2-06CC-4ECD-2A3A-B8D8F000D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1711" y="3126333"/>
            <a:ext cx="5140289" cy="323931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CCBFAF5-1B0F-9E37-CB5B-FC7CDB22977E}"/>
              </a:ext>
            </a:extLst>
          </p:cNvPr>
          <p:cNvSpPr/>
          <p:nvPr/>
        </p:nvSpPr>
        <p:spPr>
          <a:xfrm>
            <a:off x="444137" y="4354286"/>
            <a:ext cx="6461760" cy="6270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9187413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B0265C-B362-4FCA-E0B7-4564F348497E}"/>
              </a:ext>
            </a:extLst>
          </p:cNvPr>
          <p:cNvSpPr txBox="1"/>
          <p:nvPr/>
        </p:nvSpPr>
        <p:spPr>
          <a:xfrm>
            <a:off x="1091242" y="2477276"/>
            <a:ext cx="97952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/>
              <a:t>Level 2</a:t>
            </a:r>
            <a:endParaRPr lang="en-KR" sz="4800" dirty="0"/>
          </a:p>
        </p:txBody>
      </p:sp>
    </p:spTree>
    <p:extLst>
      <p:ext uri="{BB962C8B-B14F-4D97-AF65-F5344CB8AC3E}">
        <p14:creationId xmlns:p14="http://schemas.microsoft.com/office/powerpoint/2010/main" val="32179577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ec65d564fc_0_11"/>
          <p:cNvSpPr txBox="1">
            <a:spLocks noGrp="1"/>
          </p:cNvSpPr>
          <p:nvPr>
            <p:ph type="title"/>
          </p:nvPr>
        </p:nvSpPr>
        <p:spPr>
          <a:xfrm>
            <a:off x="322729" y="55282"/>
            <a:ext cx="11031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dirty="0"/>
              <a:t>Level </a:t>
            </a:r>
            <a:r>
              <a:rPr lang="en-US" altLang="ko-KR" dirty="0"/>
              <a:t>2</a:t>
            </a:r>
            <a:r>
              <a:rPr lang="en-US" dirty="0"/>
              <a:t>. Confidential Computing </a:t>
            </a:r>
            <a:endParaRPr dirty="0"/>
          </a:p>
        </p:txBody>
      </p:sp>
      <p:sp>
        <p:nvSpPr>
          <p:cNvPr id="126" name="Google Shape;126;g2ec65d564fc_0_11"/>
          <p:cNvSpPr txBox="1"/>
          <p:nvPr/>
        </p:nvSpPr>
        <p:spPr>
          <a:xfrm>
            <a:off x="322729" y="6181200"/>
            <a:ext cx="57756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hlinkClick r:id="rId3"/>
              </a:rPr>
              <a:t>https://security.apple.com/blog/private-cloud-compute/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</a:t>
            </a:r>
            <a:r>
              <a:rPr lang="en-US" dirty="0" err="1"/>
              <a:t>www.apple.com</a:t>
            </a:r>
            <a:r>
              <a:rPr lang="en-US" dirty="0"/>
              <a:t>/apple-intelligence/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C03B2A-FC71-B458-CC8B-998F06E78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4448" y="1346567"/>
            <a:ext cx="3396968" cy="4722744"/>
          </a:xfrm>
          <a:prstGeom prst="rect">
            <a:avLst/>
          </a:prstGeom>
        </p:spPr>
      </p:pic>
      <p:pic>
        <p:nvPicPr>
          <p:cNvPr id="20482" name="Picture 2" descr="Apple Intelligen...">
            <a:extLst>
              <a:ext uri="{FF2B5EF4-FFF2-40B4-BE49-F238E27FC236}">
                <a16:creationId xmlns:a16="http://schemas.microsoft.com/office/drawing/2014/main" id="{10F82C20-E7C9-BA17-B742-7A9ADD657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85" y="1346567"/>
            <a:ext cx="8403771" cy="472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01E09E2-6F8F-B1D1-4A16-6E7DBE52EF79}"/>
              </a:ext>
            </a:extLst>
          </p:cNvPr>
          <p:cNvSpPr/>
          <p:nvPr/>
        </p:nvSpPr>
        <p:spPr>
          <a:xfrm>
            <a:off x="5085805" y="2621281"/>
            <a:ext cx="3117669" cy="26561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0653750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ec65d564fc_0_11"/>
          <p:cNvSpPr txBox="1">
            <a:spLocks noGrp="1"/>
          </p:cNvSpPr>
          <p:nvPr>
            <p:ph type="title"/>
          </p:nvPr>
        </p:nvSpPr>
        <p:spPr>
          <a:xfrm>
            <a:off x="322729" y="55282"/>
            <a:ext cx="11031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dirty="0"/>
              <a:t>Level 2. Confidential Computing @Apple</a:t>
            </a:r>
            <a:endParaRPr dirty="0"/>
          </a:p>
        </p:txBody>
      </p:sp>
      <p:sp>
        <p:nvSpPr>
          <p:cNvPr id="126" name="Google Shape;126;g2ec65d564fc_0_11"/>
          <p:cNvSpPr txBox="1"/>
          <p:nvPr/>
        </p:nvSpPr>
        <p:spPr>
          <a:xfrm>
            <a:off x="322729" y="6181200"/>
            <a:ext cx="57756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hlinkClick r:id="rId3"/>
              </a:rPr>
              <a:t>https://security.apple.com/blog/private-cloud-compute/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</a:t>
            </a:r>
            <a:r>
              <a:rPr lang="en-US" dirty="0" err="1"/>
              <a:t>www.apple.com</a:t>
            </a:r>
            <a:r>
              <a:rPr lang="en-US" dirty="0"/>
              <a:t>/apple-intelligence/</a:t>
            </a:r>
            <a:endParaRPr dirty="0"/>
          </a:p>
        </p:txBody>
      </p:sp>
      <p:sp>
        <p:nvSpPr>
          <p:cNvPr id="127" name="Google Shape;127;g2ec65d564fc_0_11"/>
          <p:cNvSpPr txBox="1"/>
          <p:nvPr/>
        </p:nvSpPr>
        <p:spPr>
          <a:xfrm>
            <a:off x="523825" y="1183499"/>
            <a:ext cx="10948163" cy="6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Private Cloud Compute @Apple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5F5F7"/>
                </a:solidFill>
                <a:highlight>
                  <a:schemeClr val="dk1"/>
                </a:highlight>
              </a:rPr>
              <a:t>making sure that personal user data sent to PCC isn’t accessible to anyone other th</a:t>
            </a:r>
            <a:r>
              <a:rPr lang="en-US" sz="2000" dirty="0">
                <a:solidFill>
                  <a:srgbClr val="F5F5F7"/>
                </a:solidFill>
                <a:highlight>
                  <a:schemeClr val="dk1"/>
                </a:highlight>
              </a:rPr>
              <a:t>a</a:t>
            </a:r>
            <a:r>
              <a:rPr lang="en-US" sz="1600" dirty="0">
                <a:solidFill>
                  <a:srgbClr val="F5F5F7"/>
                </a:solidFill>
                <a:highlight>
                  <a:schemeClr val="dk1"/>
                </a:highlight>
              </a:rPr>
              <a:t>n the user — not even to Apple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" name="Google Shape;128;g2ec65d564fc_0_11"/>
          <p:cNvPicPr preferRelativeResize="0"/>
          <p:nvPr/>
        </p:nvPicPr>
        <p:blipFill rotWithShape="1">
          <a:blip r:embed="rId4">
            <a:alphaModFix/>
          </a:blip>
          <a:srcRect r="10929"/>
          <a:stretch/>
        </p:blipFill>
        <p:spPr>
          <a:xfrm>
            <a:off x="523825" y="2345200"/>
            <a:ext cx="2347800" cy="353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2ec65d564fc_0_11"/>
          <p:cNvSpPr txBox="1"/>
          <p:nvPr/>
        </p:nvSpPr>
        <p:spPr>
          <a:xfrm>
            <a:off x="251039" y="5750692"/>
            <a:ext cx="26358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iPhone 5s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g2ec65d564fc_0_11"/>
          <p:cNvSpPr txBox="1"/>
          <p:nvPr/>
        </p:nvSpPr>
        <p:spPr>
          <a:xfrm>
            <a:off x="3136090" y="2751922"/>
            <a:ext cx="48798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20A18"/>
                </a:solidFill>
                <a:highlight>
                  <a:srgbClr val="FFFFFF"/>
                </a:highlight>
              </a:rPr>
              <a:t>The Secure Enclave Processor that Apple first introduced in the iPhone 5S.</a:t>
            </a:r>
            <a:endParaRPr sz="1800"/>
          </a:p>
        </p:txBody>
      </p:sp>
      <p:sp>
        <p:nvSpPr>
          <p:cNvPr id="131" name="Google Shape;131;g2ec65d564fc_0_11"/>
          <p:cNvSpPr txBox="1"/>
          <p:nvPr/>
        </p:nvSpPr>
        <p:spPr>
          <a:xfrm>
            <a:off x="3105139" y="3614147"/>
            <a:ext cx="4910700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020A18"/>
                </a:solidFill>
                <a:highlight>
                  <a:srgbClr val="FFFFFF"/>
                </a:highlight>
              </a:rPr>
              <a:t>10 years after the release of iPhone 5s, Apple launched </a:t>
            </a:r>
            <a:r>
              <a:rPr lang="en-US" sz="1600" u="sng" dirty="0">
                <a:solidFill>
                  <a:schemeClr val="hlink"/>
                </a:solidFill>
                <a:highlight>
                  <a:srgbClr val="FFFFFF"/>
                </a:highlight>
                <a:hlinkClick r:id="rId3"/>
              </a:rPr>
              <a:t>Private Cloud Compute</a:t>
            </a:r>
            <a:r>
              <a:rPr lang="en-US" sz="1600" dirty="0">
                <a:solidFill>
                  <a:srgbClr val="020A18"/>
                </a:solidFill>
                <a:highlight>
                  <a:srgbClr val="FFFFFF"/>
                </a:highlight>
              </a:rPr>
              <a:t>, aimed at enhancing the security and privacy of large language models (LLMs) and their Apple Intelligence, effectively closing the circle of secure computing from device to the cloud.</a:t>
            </a:r>
            <a:endParaRPr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C03B2A-FC71-B458-CC8B-998F06E78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0315" y="2333004"/>
            <a:ext cx="2953414" cy="410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15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09d22a95fe_6_39"/>
          <p:cNvSpPr txBox="1">
            <a:spLocks noGrp="1"/>
          </p:cNvSpPr>
          <p:nvPr>
            <p:ph type="title"/>
          </p:nvPr>
        </p:nvSpPr>
        <p:spPr>
          <a:xfrm>
            <a:off x="322729" y="55282"/>
            <a:ext cx="11031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dirty="0"/>
              <a:t>Motivation 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2DF5F0-EA6A-6634-4931-46E4E7FB3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27" y="1333959"/>
            <a:ext cx="11228745" cy="455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4123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ec65d564fc_0_11"/>
          <p:cNvSpPr txBox="1">
            <a:spLocks noGrp="1"/>
          </p:cNvSpPr>
          <p:nvPr>
            <p:ph type="title"/>
          </p:nvPr>
        </p:nvSpPr>
        <p:spPr>
          <a:xfrm>
            <a:off x="322729" y="55282"/>
            <a:ext cx="11031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dirty="0"/>
              <a:t>Level 2. Confidential Computing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6713C3-C4AD-F7B1-0851-D15B8C30C484}"/>
              </a:ext>
            </a:extLst>
          </p:cNvPr>
          <p:cNvSpPr txBox="1"/>
          <p:nvPr/>
        </p:nvSpPr>
        <p:spPr>
          <a:xfrm>
            <a:off x="322729" y="6527463"/>
            <a:ext cx="117168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www.linkedin.com</a:t>
            </a:r>
            <a:r>
              <a:rPr lang="en-US" dirty="0"/>
              <a:t>/pulse/primer-confidential-computing-</a:t>
            </a:r>
            <a:r>
              <a:rPr lang="en-US" dirty="0" err="1"/>
              <a:t>pradeep</a:t>
            </a:r>
            <a:r>
              <a:rPr lang="en-US" dirty="0"/>
              <a:t>-</a:t>
            </a:r>
            <a:r>
              <a:rPr lang="en-US" dirty="0" err="1"/>
              <a:t>menon</a:t>
            </a:r>
            <a:r>
              <a:rPr lang="en-US" dirty="0"/>
              <a:t>/</a:t>
            </a:r>
            <a:endParaRPr lang="en-KR" dirty="0"/>
          </a:p>
        </p:txBody>
      </p:sp>
      <p:pic>
        <p:nvPicPr>
          <p:cNvPr id="24580" name="Picture 4" descr="No alt text provided for this image">
            <a:extLst>
              <a:ext uri="{FF2B5EF4-FFF2-40B4-BE49-F238E27FC236}">
                <a16:creationId xmlns:a16="http://schemas.microsoft.com/office/drawing/2014/main" id="{EE74109F-C6C7-34D1-C5BB-3620F5D97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287" y="1265355"/>
            <a:ext cx="9967426" cy="495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8211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ec65d564fc_0_11"/>
          <p:cNvSpPr txBox="1">
            <a:spLocks noGrp="1"/>
          </p:cNvSpPr>
          <p:nvPr>
            <p:ph type="title"/>
          </p:nvPr>
        </p:nvSpPr>
        <p:spPr>
          <a:xfrm>
            <a:off x="322729" y="55282"/>
            <a:ext cx="11031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dirty="0"/>
              <a:t>Level 2. Confidential Computing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6713C3-C4AD-F7B1-0851-D15B8C30C484}"/>
              </a:ext>
            </a:extLst>
          </p:cNvPr>
          <p:cNvSpPr txBox="1"/>
          <p:nvPr/>
        </p:nvSpPr>
        <p:spPr>
          <a:xfrm>
            <a:off x="322729" y="6527463"/>
            <a:ext cx="117168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www.linkedin.com</a:t>
            </a:r>
            <a:r>
              <a:rPr lang="en-US" dirty="0"/>
              <a:t>/pulse/primer-confidential-computing-</a:t>
            </a:r>
            <a:r>
              <a:rPr lang="en-US" dirty="0" err="1"/>
              <a:t>pradeep</a:t>
            </a:r>
            <a:r>
              <a:rPr lang="en-US" dirty="0"/>
              <a:t>-</a:t>
            </a:r>
            <a:r>
              <a:rPr lang="en-US" dirty="0" err="1"/>
              <a:t>menon</a:t>
            </a:r>
            <a:r>
              <a:rPr lang="en-US" dirty="0"/>
              <a:t>/</a:t>
            </a:r>
            <a:endParaRPr lang="en-KR" dirty="0"/>
          </a:p>
        </p:txBody>
      </p:sp>
      <p:pic>
        <p:nvPicPr>
          <p:cNvPr id="28674" name="Picture 2" descr="No alt text provided for this image">
            <a:extLst>
              <a:ext uri="{FF2B5EF4-FFF2-40B4-BE49-F238E27FC236}">
                <a16:creationId xmlns:a16="http://schemas.microsoft.com/office/drawing/2014/main" id="{554273C1-164A-FC5B-467D-6ED049034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156" y="1243818"/>
            <a:ext cx="8499687" cy="504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9333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ec65d564fc_0_11"/>
          <p:cNvSpPr txBox="1">
            <a:spLocks noGrp="1"/>
          </p:cNvSpPr>
          <p:nvPr>
            <p:ph type="title"/>
          </p:nvPr>
        </p:nvSpPr>
        <p:spPr>
          <a:xfrm>
            <a:off x="322729" y="55282"/>
            <a:ext cx="11031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dirty="0"/>
              <a:t>Level 2. Confidential Computing for LLM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6713C3-C4AD-F7B1-0851-D15B8C30C484}"/>
              </a:ext>
            </a:extLst>
          </p:cNvPr>
          <p:cNvSpPr txBox="1"/>
          <p:nvPr/>
        </p:nvSpPr>
        <p:spPr>
          <a:xfrm>
            <a:off x="322729" y="6527463"/>
            <a:ext cx="117168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techcommunity.microsoft.com</a:t>
            </a:r>
            <a:r>
              <a:rPr lang="en-US" dirty="0"/>
              <a:t>/t5/azure-confidential-computing/announcing-azure-confidential-vms-with-nvidia-h100-tensor-core/</a:t>
            </a:r>
            <a:r>
              <a:rPr lang="en-US" dirty="0" err="1"/>
              <a:t>ba</a:t>
            </a:r>
            <a:r>
              <a:rPr lang="en-US" dirty="0"/>
              <a:t>-p/3975389</a:t>
            </a:r>
            <a:endParaRPr lang="en-KR" dirty="0"/>
          </a:p>
        </p:txBody>
      </p:sp>
      <p:pic>
        <p:nvPicPr>
          <p:cNvPr id="24578" name="Picture 2" descr="thumbnail image 1 of blog post titled &#10;&#9;&#10;&#9;&#10;&#9; &#10;&#9;&#10;&#9;&#10;&#9;&#10;&#9;&#9;&#9;&#9;&#10;&#9;&#9;&#10;&#9;&#9;&#9;&#10;&#9;&#9;&#9;&#9;&#10;&#9;&#9;&#9;&#9;&#9;&#9;&#10;&#9;&#9;&#9;&#9;&#9;&#9;&#9;Announcing Azure confidential VMs with NVIDIA H100 Tensor Core GPUs in Preview&#10;&#9;&#9;&#9;&#9;&#9;&#9;&#9;&#10;&#9;&#9;&#9;&#9;&#9;&#9;&#10;&#9;&#9;&#9;&#9;&#9;&#10;&#9;&#9;&#9;&#10;&#9;&#9;&#10;&#9;&#10;&#9;&#9;&#9;&#10;&#9;&#10;&#9;&#10;&#9;&#10;&#9;&#10;&#9;&#10;">
            <a:extLst>
              <a:ext uri="{FF2B5EF4-FFF2-40B4-BE49-F238E27FC236}">
                <a16:creationId xmlns:a16="http://schemas.microsoft.com/office/drawing/2014/main" id="{AFC53DB7-BEFA-A51E-E0EA-44E5A896D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358" y="955282"/>
            <a:ext cx="8272889" cy="550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6094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ec65d564fc_0_11"/>
          <p:cNvSpPr txBox="1">
            <a:spLocks noGrp="1"/>
          </p:cNvSpPr>
          <p:nvPr>
            <p:ph type="title"/>
          </p:nvPr>
        </p:nvSpPr>
        <p:spPr>
          <a:xfrm>
            <a:off x="322729" y="55282"/>
            <a:ext cx="11031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dirty="0"/>
              <a:t>Level 2. Local LLM with Confidential Computing (MS Azure)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6713C3-C4AD-F7B1-0851-D15B8C30C484}"/>
              </a:ext>
            </a:extLst>
          </p:cNvPr>
          <p:cNvSpPr txBox="1"/>
          <p:nvPr/>
        </p:nvSpPr>
        <p:spPr>
          <a:xfrm>
            <a:off x="322729" y="6527463"/>
            <a:ext cx="117168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techcommunity.microsoft.com</a:t>
            </a:r>
            <a:r>
              <a:rPr lang="en-US" dirty="0"/>
              <a:t>/t5/azure-confidential-computing/announcing-azure-confidential-vms-with-nvidia-h100-tensor-core/</a:t>
            </a:r>
            <a:r>
              <a:rPr lang="en-US" dirty="0" err="1"/>
              <a:t>ba</a:t>
            </a:r>
            <a:r>
              <a:rPr lang="en-US" dirty="0"/>
              <a:t>-p/3975389</a:t>
            </a:r>
            <a:endParaRPr lang="en-KR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3E6E86-3A2D-2627-7B6A-277A0318D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753" y="1206776"/>
            <a:ext cx="9812493" cy="491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119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ec65d564fc_0_11"/>
          <p:cNvSpPr txBox="1">
            <a:spLocks noGrp="1"/>
          </p:cNvSpPr>
          <p:nvPr>
            <p:ph type="title"/>
          </p:nvPr>
        </p:nvSpPr>
        <p:spPr>
          <a:xfrm>
            <a:off x="322729" y="55282"/>
            <a:ext cx="11031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dirty="0"/>
              <a:t>Level </a:t>
            </a:r>
            <a:r>
              <a:rPr lang="en-US" altLang="ko-KR" dirty="0"/>
              <a:t>2</a:t>
            </a:r>
            <a:r>
              <a:rPr lang="en-US" dirty="0"/>
              <a:t>. Confidential Computing </a:t>
            </a:r>
            <a:endParaRPr dirty="0"/>
          </a:p>
        </p:txBody>
      </p:sp>
      <p:sp>
        <p:nvSpPr>
          <p:cNvPr id="126" name="Google Shape;126;g2ec65d564fc_0_11"/>
          <p:cNvSpPr txBox="1"/>
          <p:nvPr/>
        </p:nvSpPr>
        <p:spPr>
          <a:xfrm>
            <a:off x="322729" y="6181200"/>
            <a:ext cx="57756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hlinkClick r:id="rId3"/>
              </a:rPr>
              <a:t>https://security.apple.com/blog/private-cloud-compute/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</a:t>
            </a:r>
            <a:r>
              <a:rPr lang="en-US" dirty="0" err="1"/>
              <a:t>www.apple.com</a:t>
            </a:r>
            <a:r>
              <a:rPr lang="en-US" dirty="0"/>
              <a:t>/apple-intelligence/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C03B2A-FC71-B458-CC8B-998F06E78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4448" y="1346567"/>
            <a:ext cx="3396968" cy="4722744"/>
          </a:xfrm>
          <a:prstGeom prst="rect">
            <a:avLst/>
          </a:prstGeom>
        </p:spPr>
      </p:pic>
      <p:pic>
        <p:nvPicPr>
          <p:cNvPr id="20482" name="Picture 2" descr="Apple Intelligen...">
            <a:extLst>
              <a:ext uri="{FF2B5EF4-FFF2-40B4-BE49-F238E27FC236}">
                <a16:creationId xmlns:a16="http://schemas.microsoft.com/office/drawing/2014/main" id="{10F82C20-E7C9-BA17-B742-7A9ADD657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85" y="1346567"/>
            <a:ext cx="8403771" cy="472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01E09E2-6F8F-B1D1-4A16-6E7DBE52EF79}"/>
              </a:ext>
            </a:extLst>
          </p:cNvPr>
          <p:cNvSpPr/>
          <p:nvPr/>
        </p:nvSpPr>
        <p:spPr>
          <a:xfrm>
            <a:off x="5085805" y="2621281"/>
            <a:ext cx="3117669" cy="26561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8F1CD6-D0CE-1050-92EA-1AA734A00EE8}"/>
              </a:ext>
            </a:extLst>
          </p:cNvPr>
          <p:cNvSpPr/>
          <p:nvPr/>
        </p:nvSpPr>
        <p:spPr>
          <a:xfrm>
            <a:off x="7376160" y="5277394"/>
            <a:ext cx="827314" cy="5965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5457184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ec65d564fc_0_11"/>
          <p:cNvSpPr txBox="1">
            <a:spLocks noGrp="1"/>
          </p:cNvSpPr>
          <p:nvPr>
            <p:ph type="title"/>
          </p:nvPr>
        </p:nvSpPr>
        <p:spPr>
          <a:xfrm>
            <a:off x="322729" y="55282"/>
            <a:ext cx="11031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dirty="0"/>
              <a:t>Level </a:t>
            </a:r>
            <a:r>
              <a:rPr lang="en-US" altLang="ko-KR" dirty="0"/>
              <a:t>2</a:t>
            </a:r>
            <a:r>
              <a:rPr lang="en-US" dirty="0"/>
              <a:t>. Confidential Computing: </a:t>
            </a:r>
            <a:r>
              <a:rPr lang="en-US" dirty="0" err="1"/>
              <a:t>SecureAI</a:t>
            </a:r>
            <a:r>
              <a:rPr lang="en-US" dirty="0"/>
              <a:t> by </a:t>
            </a:r>
            <a:r>
              <a:rPr lang="en-US" dirty="0" err="1"/>
              <a:t>Inpher</a:t>
            </a:r>
            <a:r>
              <a:rPr lang="en-US" dirty="0"/>
              <a:t> </a:t>
            </a:r>
            <a:endParaRPr dirty="0"/>
          </a:p>
        </p:txBody>
      </p:sp>
      <p:sp>
        <p:nvSpPr>
          <p:cNvPr id="126" name="Google Shape;126;g2ec65d564fc_0_11"/>
          <p:cNvSpPr txBox="1"/>
          <p:nvPr/>
        </p:nvSpPr>
        <p:spPr>
          <a:xfrm>
            <a:off x="322729" y="6274526"/>
            <a:ext cx="57756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</a:t>
            </a:r>
            <a:r>
              <a:rPr lang="en-US" dirty="0" err="1"/>
              <a:t>go.inpher.io</a:t>
            </a:r>
            <a:r>
              <a:rPr lang="en-US" dirty="0"/>
              <a:t>/</a:t>
            </a:r>
            <a:r>
              <a:rPr lang="en-US" dirty="0" err="1"/>
              <a:t>securai</a:t>
            </a:r>
            <a:endParaRPr dirty="0"/>
          </a:p>
        </p:txBody>
      </p:sp>
      <p:pic>
        <p:nvPicPr>
          <p:cNvPr id="32770" name="Picture 2" descr="이미지에 alt 속성이 없음">
            <a:extLst>
              <a:ext uri="{FF2B5EF4-FFF2-40B4-BE49-F238E27FC236}">
                <a16:creationId xmlns:a16="http://schemas.microsoft.com/office/drawing/2014/main" id="{A40B1798-3B7F-DD95-9C33-16D5F33A2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29" y="1139492"/>
            <a:ext cx="4950823" cy="495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FD5E03-BCB7-417F-F92C-28F1CD0B9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1283" y="1845793"/>
            <a:ext cx="6297988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4119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B0265C-B362-4FCA-E0B7-4564F348497E}"/>
              </a:ext>
            </a:extLst>
          </p:cNvPr>
          <p:cNvSpPr txBox="1"/>
          <p:nvPr/>
        </p:nvSpPr>
        <p:spPr>
          <a:xfrm>
            <a:off x="1091242" y="2477276"/>
            <a:ext cx="97952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/>
              <a:t>Break Time</a:t>
            </a:r>
            <a:endParaRPr lang="en-KR" sz="4800" dirty="0"/>
          </a:p>
        </p:txBody>
      </p:sp>
    </p:spTree>
    <p:extLst>
      <p:ext uri="{BB962C8B-B14F-4D97-AF65-F5344CB8AC3E}">
        <p14:creationId xmlns:p14="http://schemas.microsoft.com/office/powerpoint/2010/main" val="39376366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09d22a95fe_6_39"/>
          <p:cNvSpPr txBox="1">
            <a:spLocks noGrp="1"/>
          </p:cNvSpPr>
          <p:nvPr>
            <p:ph type="title"/>
          </p:nvPr>
        </p:nvSpPr>
        <p:spPr>
          <a:xfrm>
            <a:off x="322729" y="55282"/>
            <a:ext cx="11031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dirty="0" err="1"/>
              <a:t>SecGPT</a:t>
            </a:r>
            <a:r>
              <a:rPr lang="en-US" dirty="0"/>
              <a:t>: GPT with user permission 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D4D356-5E95-2546-055F-0BA23447BB6C}"/>
              </a:ext>
            </a:extLst>
          </p:cNvPr>
          <p:cNvSpPr txBox="1"/>
          <p:nvPr/>
        </p:nvSpPr>
        <p:spPr>
          <a:xfrm>
            <a:off x="4868091" y="6485679"/>
            <a:ext cx="87904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Wu et al. (2024) SECGPT: An Execution Isolation Architecture for LLM-Based Systems</a:t>
            </a:r>
            <a:endParaRPr lang="en-K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3D29A0-3751-0AA7-6851-E2AAD2B2779E}"/>
              </a:ext>
            </a:extLst>
          </p:cNvPr>
          <p:cNvSpPr txBox="1"/>
          <p:nvPr/>
        </p:nvSpPr>
        <p:spPr>
          <a:xfrm>
            <a:off x="644434" y="1229041"/>
            <a:ext cx="108041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The key idea behind </a:t>
            </a:r>
            <a:r>
              <a:rPr lang="en-US" sz="1800" dirty="0" err="1"/>
              <a:t>SecGPT</a:t>
            </a:r>
            <a:r>
              <a:rPr lang="en-US" sz="1800" dirty="0"/>
              <a:t> is to </a:t>
            </a:r>
            <a:r>
              <a:rPr lang="en-US" sz="1800" b="1" i="1" dirty="0"/>
              <a:t>isolate the execution of apps</a:t>
            </a:r>
            <a:r>
              <a:rPr lang="en-US" sz="1800" dirty="0"/>
              <a:t> and to allow interaction between apps and the system only through well-defined interfaces with user permission</a:t>
            </a:r>
            <a:endParaRPr lang="en-KR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41D735-5870-A60A-7CEC-6913DF855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095" y="2108705"/>
            <a:ext cx="5867400" cy="4140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B206C4-7B2A-550D-AF88-1AE63028F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1495" y="1970105"/>
            <a:ext cx="4823484" cy="441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8995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09d22a95fe_6_39"/>
          <p:cNvSpPr txBox="1">
            <a:spLocks noGrp="1"/>
          </p:cNvSpPr>
          <p:nvPr>
            <p:ph type="title"/>
          </p:nvPr>
        </p:nvSpPr>
        <p:spPr>
          <a:xfrm>
            <a:off x="322729" y="55282"/>
            <a:ext cx="11031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dirty="0" err="1"/>
              <a:t>SecGPT</a:t>
            </a:r>
            <a:r>
              <a:rPr lang="en-US" dirty="0"/>
              <a:t>: GPT with user permission 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D4D356-5E95-2546-055F-0BA23447BB6C}"/>
              </a:ext>
            </a:extLst>
          </p:cNvPr>
          <p:cNvSpPr txBox="1"/>
          <p:nvPr/>
        </p:nvSpPr>
        <p:spPr>
          <a:xfrm>
            <a:off x="4868091" y="6485679"/>
            <a:ext cx="87904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Wu et al. (2024) SECGPT: An Execution Isolation Architecture for LLM-Based Systems</a:t>
            </a:r>
            <a:endParaRPr lang="en-K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3D29A0-3751-0AA7-6851-E2AAD2B2779E}"/>
              </a:ext>
            </a:extLst>
          </p:cNvPr>
          <p:cNvSpPr txBox="1"/>
          <p:nvPr/>
        </p:nvSpPr>
        <p:spPr>
          <a:xfrm>
            <a:off x="644434" y="1229041"/>
            <a:ext cx="108041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The key idea behind </a:t>
            </a:r>
            <a:r>
              <a:rPr lang="en-US" sz="1800" dirty="0" err="1"/>
              <a:t>SecGPT</a:t>
            </a:r>
            <a:r>
              <a:rPr lang="en-US" sz="1800" dirty="0"/>
              <a:t> is to </a:t>
            </a:r>
            <a:r>
              <a:rPr lang="en-US" sz="1800" b="1" i="1" dirty="0"/>
              <a:t>isolate the execution of apps</a:t>
            </a:r>
            <a:r>
              <a:rPr lang="en-US" sz="1800" dirty="0"/>
              <a:t> and to allow interaction between apps and the system only through well-defined interfaces with user permission</a:t>
            </a:r>
            <a:endParaRPr lang="en-KR" sz="1800" dirty="0"/>
          </a:p>
        </p:txBody>
      </p:sp>
      <p:pic>
        <p:nvPicPr>
          <p:cNvPr id="6146" name="Picture 2" descr="workflow">
            <a:extLst>
              <a:ext uri="{FF2B5EF4-FFF2-40B4-BE49-F238E27FC236}">
                <a16:creationId xmlns:a16="http://schemas.microsoft.com/office/drawing/2014/main" id="{C59D3061-50A8-0D2B-6396-1DB322E23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077" y="2005837"/>
            <a:ext cx="3845197" cy="447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4007E0-0BCD-81F6-686F-C48229B97E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5405" y="2619679"/>
            <a:ext cx="4973300" cy="325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437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09d22a95fe_6_39"/>
          <p:cNvSpPr txBox="1">
            <a:spLocks noGrp="1"/>
          </p:cNvSpPr>
          <p:nvPr>
            <p:ph type="title"/>
          </p:nvPr>
        </p:nvSpPr>
        <p:spPr>
          <a:xfrm>
            <a:off x="322729" y="55282"/>
            <a:ext cx="11031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dirty="0" err="1"/>
              <a:t>SecGPT</a:t>
            </a:r>
            <a:r>
              <a:rPr lang="en-US" dirty="0"/>
              <a:t>: GPT with user permission 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204150-071C-AD69-B127-08397E2CC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680" y="0"/>
            <a:ext cx="456887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A3EAAA-5936-1F8B-A86E-C41177282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3628" y="1130060"/>
            <a:ext cx="4683406" cy="50205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D4D356-5E95-2546-055F-0BA23447BB6C}"/>
              </a:ext>
            </a:extLst>
          </p:cNvPr>
          <p:cNvSpPr txBox="1"/>
          <p:nvPr/>
        </p:nvSpPr>
        <p:spPr>
          <a:xfrm>
            <a:off x="5529532" y="6485679"/>
            <a:ext cx="81289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https://</a:t>
            </a:r>
            <a:r>
              <a:rPr lang="en-US" sz="1100" dirty="0" err="1"/>
              <a:t>github.com</a:t>
            </a:r>
            <a:r>
              <a:rPr lang="en-US" sz="1100" dirty="0"/>
              <a:t>/run-llama/</a:t>
            </a:r>
            <a:r>
              <a:rPr lang="en-US" sz="1100" dirty="0" err="1"/>
              <a:t>llama_index</a:t>
            </a:r>
            <a:r>
              <a:rPr lang="en-US" sz="1100" dirty="0"/>
              <a:t>/tree/main/llama-index-packs/llama-index-packs-</a:t>
            </a:r>
            <a:r>
              <a:rPr lang="en-US" sz="1100" dirty="0" err="1"/>
              <a:t>secgpt</a:t>
            </a:r>
            <a:endParaRPr lang="en-KR" sz="1100" dirty="0"/>
          </a:p>
        </p:txBody>
      </p:sp>
    </p:spTree>
    <p:extLst>
      <p:ext uri="{BB962C8B-B14F-4D97-AF65-F5344CB8AC3E}">
        <p14:creationId xmlns:p14="http://schemas.microsoft.com/office/powerpoint/2010/main" val="1863857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09d22a95fe_6_39"/>
          <p:cNvSpPr txBox="1">
            <a:spLocks noGrp="1"/>
          </p:cNvSpPr>
          <p:nvPr>
            <p:ph type="title"/>
          </p:nvPr>
        </p:nvSpPr>
        <p:spPr>
          <a:xfrm>
            <a:off x="322729" y="55282"/>
            <a:ext cx="11031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dirty="0"/>
              <a:t>Motivation</a:t>
            </a:r>
            <a:endParaRPr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5F425C4-1D5F-CB0B-9E76-926C96653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86" y="1823804"/>
            <a:ext cx="9050476" cy="452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EA846D-36D5-AF4E-847D-483953DD50EC}"/>
              </a:ext>
            </a:extLst>
          </p:cNvPr>
          <p:cNvSpPr txBox="1"/>
          <p:nvPr/>
        </p:nvSpPr>
        <p:spPr>
          <a:xfrm>
            <a:off x="9987233" y="6418813"/>
            <a:ext cx="61204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KR" dirty="0"/>
              <a:t>https://new.atsit.in/5553/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03560C-CEDC-4C46-AF5E-F617BE7147FF}"/>
              </a:ext>
            </a:extLst>
          </p:cNvPr>
          <p:cNvSpPr txBox="1"/>
          <p:nvPr/>
        </p:nvSpPr>
        <p:spPr>
          <a:xfrm>
            <a:off x="713837" y="1339850"/>
            <a:ext cx="61204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rgbClr val="F1F1F1"/>
                </a:solidFill>
                <a:highlight>
                  <a:srgbClr val="0F0F0F"/>
                </a:highlight>
                <a:latin typeface="Roboto" panose="02000000000000000000" pitchFamily="2" charset="0"/>
              </a:rPr>
              <a:t>ChatGPT @ May 27, 2023</a:t>
            </a:r>
            <a:endParaRPr lang="en-US" b="1" i="0" dirty="0">
              <a:solidFill>
                <a:srgbClr val="F1F1F1"/>
              </a:solidFill>
              <a:effectLst/>
              <a:highlight>
                <a:srgbClr val="0F0F0F"/>
              </a:highlight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6850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09d22a95fe_6_39"/>
          <p:cNvSpPr txBox="1">
            <a:spLocks noGrp="1"/>
          </p:cNvSpPr>
          <p:nvPr>
            <p:ph type="title"/>
          </p:nvPr>
        </p:nvSpPr>
        <p:spPr>
          <a:xfrm>
            <a:off x="322729" y="55282"/>
            <a:ext cx="11031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dirty="0" err="1"/>
              <a:t>AirGapAgent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D4D356-5E95-2546-055F-0BA23447BB6C}"/>
              </a:ext>
            </a:extLst>
          </p:cNvPr>
          <p:cNvSpPr txBox="1"/>
          <p:nvPr/>
        </p:nvSpPr>
        <p:spPr>
          <a:xfrm>
            <a:off x="4963886" y="6462570"/>
            <a:ext cx="104450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KR" dirty="0"/>
              <a:t>B</a:t>
            </a:r>
            <a:r>
              <a:rPr lang="en-US" dirty="0"/>
              <a:t>a</a:t>
            </a:r>
            <a:r>
              <a:rPr lang="en-KR" dirty="0"/>
              <a:t>gdasaryan et al. (2024). </a:t>
            </a:r>
            <a:r>
              <a:rPr lang="en-US" dirty="0"/>
              <a:t>Air Gap: Protecting Privacy-Conscious Conversational Agents</a:t>
            </a:r>
            <a:endParaRPr lang="en-K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9B246F-BD8E-BE02-2C69-15D3C4EADC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83"/>
          <a:stretch/>
        </p:blipFill>
        <p:spPr>
          <a:xfrm>
            <a:off x="19015" y="2283413"/>
            <a:ext cx="12172986" cy="37769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4863EE-BD10-BEEA-1C04-7AFAD7B8D970}"/>
              </a:ext>
            </a:extLst>
          </p:cNvPr>
          <p:cNvSpPr txBox="1"/>
          <p:nvPr/>
        </p:nvSpPr>
        <p:spPr>
          <a:xfrm>
            <a:off x="322729" y="1234855"/>
            <a:ext cx="107806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KR" sz="1800" dirty="0"/>
              <a:t>Privacy-conscious agent designed to prevent unintended data leakage by restricting the agent’s access to only the data necessary for a specific task</a:t>
            </a:r>
          </a:p>
        </p:txBody>
      </p:sp>
    </p:spTree>
    <p:extLst>
      <p:ext uri="{BB962C8B-B14F-4D97-AF65-F5344CB8AC3E}">
        <p14:creationId xmlns:p14="http://schemas.microsoft.com/office/powerpoint/2010/main" val="2657004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09d22a95fe_6_39"/>
          <p:cNvSpPr txBox="1">
            <a:spLocks noGrp="1"/>
          </p:cNvSpPr>
          <p:nvPr>
            <p:ph type="title"/>
          </p:nvPr>
        </p:nvSpPr>
        <p:spPr>
          <a:xfrm>
            <a:off x="322729" y="55282"/>
            <a:ext cx="11031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dirty="0"/>
              <a:t>LLM with Differential Privacy </a:t>
            </a:r>
            <a:endParaRPr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FACA305-E982-ACCA-55F7-48E846A95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988" y="2038439"/>
            <a:ext cx="5162677" cy="359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70C74D-85B4-2A70-6E1D-95FB361DA78A}"/>
              </a:ext>
            </a:extLst>
          </p:cNvPr>
          <p:cNvSpPr txBox="1"/>
          <p:nvPr/>
        </p:nvSpPr>
        <p:spPr>
          <a:xfrm>
            <a:off x="322729" y="6341802"/>
            <a:ext cx="61204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KR" dirty="0"/>
              <a:t>https://github.com/xiangyue9607/Sentence-LDP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75647B-74B9-04ED-B85D-CFD32D67A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64" y="1438183"/>
            <a:ext cx="6602724" cy="479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8754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B0265C-B362-4FCA-E0B7-4564F348497E}"/>
              </a:ext>
            </a:extLst>
          </p:cNvPr>
          <p:cNvSpPr txBox="1"/>
          <p:nvPr/>
        </p:nvSpPr>
        <p:spPr>
          <a:xfrm>
            <a:off x="1091242" y="2477276"/>
            <a:ext cx="97952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/>
              <a:t>Level 3</a:t>
            </a:r>
            <a:endParaRPr lang="en-KR" sz="4800" dirty="0"/>
          </a:p>
        </p:txBody>
      </p:sp>
    </p:spTree>
    <p:extLst>
      <p:ext uri="{BB962C8B-B14F-4D97-AF65-F5344CB8AC3E}">
        <p14:creationId xmlns:p14="http://schemas.microsoft.com/office/powerpoint/2010/main" val="3305128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09d22a95fe_6_39"/>
          <p:cNvSpPr txBox="1">
            <a:spLocks noGrp="1"/>
          </p:cNvSpPr>
          <p:nvPr>
            <p:ph type="title"/>
          </p:nvPr>
        </p:nvSpPr>
        <p:spPr>
          <a:xfrm>
            <a:off x="322729" y="55282"/>
            <a:ext cx="11031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dirty="0"/>
              <a:t>LLM with Homomorphic Encryption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E574D7-1AE6-5944-3B6F-5CFF9F62D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123332"/>
            <a:ext cx="7772400" cy="252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2105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09d22a95fe_6_39"/>
          <p:cNvSpPr txBox="1">
            <a:spLocks noGrp="1"/>
          </p:cNvSpPr>
          <p:nvPr>
            <p:ph type="title"/>
          </p:nvPr>
        </p:nvSpPr>
        <p:spPr>
          <a:xfrm>
            <a:off x="322729" y="55282"/>
            <a:ext cx="11031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dirty="0"/>
              <a:t>LLM with Homomorphic Encryption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E574D7-1AE6-5944-3B6F-5CFF9F62D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123332"/>
            <a:ext cx="7772400" cy="25252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D7725C-D914-C448-BB8C-D02A0AC7E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3816592"/>
            <a:ext cx="7772400" cy="252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914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09d22a95fe_6_39"/>
          <p:cNvSpPr txBox="1">
            <a:spLocks noGrp="1"/>
          </p:cNvSpPr>
          <p:nvPr>
            <p:ph type="title"/>
          </p:nvPr>
        </p:nvSpPr>
        <p:spPr>
          <a:xfrm>
            <a:off x="322729" y="55282"/>
            <a:ext cx="11031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dirty="0"/>
              <a:t>LLM with Homomorphic Encryption</a:t>
            </a:r>
            <a:endParaRPr dirty="0"/>
          </a:p>
        </p:txBody>
      </p:sp>
      <p:pic>
        <p:nvPicPr>
          <p:cNvPr id="4" name="Google Shape;114;g2563a353295_0_35">
            <a:extLst>
              <a:ext uri="{FF2B5EF4-FFF2-40B4-BE49-F238E27FC236}">
                <a16:creationId xmlns:a16="http://schemas.microsoft.com/office/drawing/2014/main" id="{1F66CC80-9F98-6CCD-7EB0-7BEBD0A1362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0721" y="1369204"/>
            <a:ext cx="10464738" cy="48205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39417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09d22a95fe_6_39"/>
          <p:cNvSpPr txBox="1">
            <a:spLocks noGrp="1"/>
          </p:cNvSpPr>
          <p:nvPr>
            <p:ph type="title"/>
          </p:nvPr>
        </p:nvSpPr>
        <p:spPr>
          <a:xfrm>
            <a:off x="322729" y="55282"/>
            <a:ext cx="11031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dirty="0"/>
              <a:t>LLM with Homomorphic Encryption</a:t>
            </a:r>
            <a:endParaRPr dirty="0"/>
          </a:p>
        </p:txBody>
      </p:sp>
      <p:sp>
        <p:nvSpPr>
          <p:cNvPr id="2" name="Google Shape;120;g2571f6625d4_0_14">
            <a:extLst>
              <a:ext uri="{FF2B5EF4-FFF2-40B4-BE49-F238E27FC236}">
                <a16:creationId xmlns:a16="http://schemas.microsoft.com/office/drawing/2014/main" id="{205ADE5E-4707-49C3-1CCC-EFCD86755214}"/>
              </a:ext>
            </a:extLst>
          </p:cNvPr>
          <p:cNvSpPr txBox="1"/>
          <p:nvPr/>
        </p:nvSpPr>
        <p:spPr>
          <a:xfrm>
            <a:off x="690125" y="6351875"/>
            <a:ext cx="5853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What is Homomorphic Encryption? Benefits &amp; Challenges (2023) (aimultiple.com)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Google Shape;121;g2571f6625d4_0_14">
            <a:extLst>
              <a:ext uri="{FF2B5EF4-FFF2-40B4-BE49-F238E27FC236}">
                <a16:creationId xmlns:a16="http://schemas.microsoft.com/office/drawing/2014/main" id="{D65C61D8-5085-715F-0F33-46696733653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49113" y="1196673"/>
            <a:ext cx="9620772" cy="5002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08177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09d22a95fe_6_39"/>
          <p:cNvSpPr txBox="1">
            <a:spLocks noGrp="1"/>
          </p:cNvSpPr>
          <p:nvPr>
            <p:ph type="title"/>
          </p:nvPr>
        </p:nvSpPr>
        <p:spPr>
          <a:xfrm>
            <a:off x="322729" y="55282"/>
            <a:ext cx="11031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dirty="0"/>
              <a:t>LLM with Homomorphic Encryption</a:t>
            </a:r>
            <a:endParaRPr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8DD871-86A4-1C01-28D6-4DD0B8859BF9}"/>
              </a:ext>
            </a:extLst>
          </p:cNvPr>
          <p:cNvSpPr txBox="1"/>
          <p:nvPr/>
        </p:nvSpPr>
        <p:spPr>
          <a:xfrm>
            <a:off x="322729" y="6453248"/>
            <a:ext cx="117299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KR" dirty="0"/>
              <a:t>Slide Credit: </a:t>
            </a:r>
            <a:r>
              <a:rPr lang="en-US" dirty="0"/>
              <a:t>ZAMA (2024) @RSA Conference</a:t>
            </a:r>
            <a:endParaRPr lang="en-K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D51549-138C-2E74-170B-9CBF1FCCF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318" y="1141865"/>
            <a:ext cx="9110756" cy="51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30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09d22a95fe_6_39"/>
          <p:cNvSpPr txBox="1">
            <a:spLocks noGrp="1"/>
          </p:cNvSpPr>
          <p:nvPr>
            <p:ph type="title"/>
          </p:nvPr>
        </p:nvSpPr>
        <p:spPr>
          <a:xfrm>
            <a:off x="322729" y="55282"/>
            <a:ext cx="11031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dirty="0"/>
              <a:t>LLM with Homomorphic Encryption</a:t>
            </a:r>
            <a:endParaRPr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8DD871-86A4-1C01-28D6-4DD0B8859BF9}"/>
              </a:ext>
            </a:extLst>
          </p:cNvPr>
          <p:cNvSpPr txBox="1"/>
          <p:nvPr/>
        </p:nvSpPr>
        <p:spPr>
          <a:xfrm>
            <a:off x="322729" y="6453248"/>
            <a:ext cx="117299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KR" dirty="0"/>
              <a:t>Slide Credit: </a:t>
            </a:r>
            <a:r>
              <a:rPr lang="en-US" dirty="0"/>
              <a:t>ZAMA (2024) @RSA Conference</a:t>
            </a:r>
            <a:endParaRPr lang="en-K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C203EC-F237-7277-0CD2-1473FF430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130" y="1115367"/>
            <a:ext cx="9505740" cy="534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1473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09d22a95fe_6_39"/>
          <p:cNvSpPr txBox="1">
            <a:spLocks noGrp="1"/>
          </p:cNvSpPr>
          <p:nvPr>
            <p:ph type="title"/>
          </p:nvPr>
        </p:nvSpPr>
        <p:spPr>
          <a:xfrm>
            <a:off x="322729" y="55282"/>
            <a:ext cx="11031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dirty="0"/>
              <a:t>LLM with Homomorphic Encryption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667E94-A2A4-2F22-4E2A-37AD8AE47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598" y="1052348"/>
            <a:ext cx="9362803" cy="53038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8DD871-86A4-1C01-28D6-4DD0B8859BF9}"/>
              </a:ext>
            </a:extLst>
          </p:cNvPr>
          <p:cNvSpPr txBox="1"/>
          <p:nvPr/>
        </p:nvSpPr>
        <p:spPr>
          <a:xfrm>
            <a:off x="322729" y="6453248"/>
            <a:ext cx="117299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KR" dirty="0"/>
              <a:t>Slide Credit: </a:t>
            </a:r>
            <a:r>
              <a:rPr lang="en-US" dirty="0"/>
              <a:t>ZAMA (2024)</a:t>
            </a:r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1210192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09d22a95fe_6_39"/>
          <p:cNvSpPr txBox="1">
            <a:spLocks noGrp="1"/>
          </p:cNvSpPr>
          <p:nvPr>
            <p:ph type="title"/>
          </p:nvPr>
        </p:nvSpPr>
        <p:spPr>
          <a:xfrm>
            <a:off x="322729" y="55282"/>
            <a:ext cx="11031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dirty="0"/>
              <a:t>Motivation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0EBB6D-5DF6-204E-5ACD-6DAAE1960875}"/>
              </a:ext>
            </a:extLst>
          </p:cNvPr>
          <p:cNvSpPr txBox="1"/>
          <p:nvPr/>
        </p:nvSpPr>
        <p:spPr>
          <a:xfrm>
            <a:off x="713837" y="1339850"/>
            <a:ext cx="61204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F1F1F1"/>
                </a:solidFill>
                <a:effectLst/>
                <a:highlight>
                  <a:srgbClr val="0F0F0F"/>
                </a:highlight>
                <a:latin typeface="Roboto" panose="02000000000000000000" pitchFamily="2" charset="0"/>
              </a:rPr>
              <a:t>Dad jokes with GPT-40 by OpenAI @ May 14, 2024</a:t>
            </a:r>
          </a:p>
        </p:txBody>
      </p:sp>
      <p:pic>
        <p:nvPicPr>
          <p:cNvPr id="8" name="Online Media 7" descr="Dad jokes with GPT-4o">
            <a:hlinkClick r:id="" action="ppaction://media"/>
            <a:extLst>
              <a:ext uri="{FF2B5EF4-FFF2-40B4-BE49-F238E27FC236}">
                <a16:creationId xmlns:a16="http://schemas.microsoft.com/office/drawing/2014/main" id="{ABD19468-F36A-C812-C132-6C44563554B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009955" y="1740257"/>
            <a:ext cx="8420934" cy="47578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A36C40-84CA-CA06-A2DA-3AD36C50A5DA}"/>
              </a:ext>
            </a:extLst>
          </p:cNvPr>
          <p:cNvSpPr txBox="1"/>
          <p:nvPr/>
        </p:nvSpPr>
        <p:spPr>
          <a:xfrm>
            <a:off x="8011784" y="6498084"/>
            <a:ext cx="61204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KR" dirty="0"/>
              <a:t>https://www.youtube.com/watch?v=dVwjogPWVws</a:t>
            </a:r>
          </a:p>
        </p:txBody>
      </p:sp>
    </p:spTree>
    <p:extLst>
      <p:ext uri="{BB962C8B-B14F-4D97-AF65-F5344CB8AC3E}">
        <p14:creationId xmlns:p14="http://schemas.microsoft.com/office/powerpoint/2010/main" val="377568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09d22a95fe_6_39"/>
          <p:cNvSpPr txBox="1">
            <a:spLocks noGrp="1"/>
          </p:cNvSpPr>
          <p:nvPr>
            <p:ph type="title"/>
          </p:nvPr>
        </p:nvSpPr>
        <p:spPr>
          <a:xfrm>
            <a:off x="322729" y="55282"/>
            <a:ext cx="11031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dirty="0"/>
              <a:t>LLM with Homomorphic Encryption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5E2554-66B8-5172-ED60-5A185DF46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278" y="1125991"/>
            <a:ext cx="4164879" cy="5055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36DE9A-CC3E-FF3E-9323-37C02572C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66" y="1125990"/>
            <a:ext cx="3933740" cy="5055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9EB058-2D2A-2CB8-D76A-434928D06F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6772" y="1125990"/>
            <a:ext cx="3924165" cy="505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335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B0265C-B362-4FCA-E0B7-4564F348497E}"/>
              </a:ext>
            </a:extLst>
          </p:cNvPr>
          <p:cNvSpPr txBox="1"/>
          <p:nvPr/>
        </p:nvSpPr>
        <p:spPr>
          <a:xfrm>
            <a:off x="1091242" y="2477276"/>
            <a:ext cx="97952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/>
              <a:t>Conclusion</a:t>
            </a:r>
            <a:endParaRPr lang="en-KR" sz="4800" dirty="0"/>
          </a:p>
        </p:txBody>
      </p:sp>
    </p:spTree>
    <p:extLst>
      <p:ext uri="{BB962C8B-B14F-4D97-AF65-F5344CB8AC3E}">
        <p14:creationId xmlns:p14="http://schemas.microsoft.com/office/powerpoint/2010/main" val="12413227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8F6784-2DDE-F11D-7BB7-061FDB0B839E}"/>
              </a:ext>
            </a:extLst>
          </p:cNvPr>
          <p:cNvSpPr/>
          <p:nvPr/>
        </p:nvSpPr>
        <p:spPr>
          <a:xfrm>
            <a:off x="8142514" y="3429000"/>
            <a:ext cx="2960915" cy="2838994"/>
          </a:xfrm>
          <a:prstGeom prst="rect">
            <a:avLst/>
          </a:prstGeom>
          <a:noFill/>
          <a:ln>
            <a:solidFill>
              <a:srgbClr val="12087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solidFill>
                  <a:schemeClr val="tx1"/>
                </a:solidFill>
              </a:rPr>
              <a:t>Encrypted</a:t>
            </a:r>
          </a:p>
          <a:p>
            <a:pPr algn="ctr"/>
            <a:r>
              <a:rPr lang="en-US" altLang="ko-KR" sz="2800" dirty="0">
                <a:solidFill>
                  <a:schemeClr val="tx1"/>
                </a:solidFill>
              </a:rPr>
              <a:t>Computing</a:t>
            </a:r>
          </a:p>
          <a:p>
            <a:pPr algn="ctr"/>
            <a:endParaRPr lang="en-US" altLang="ko-KR" sz="2800" dirty="0">
              <a:solidFill>
                <a:schemeClr val="tx1"/>
              </a:solidFill>
            </a:endParaRPr>
          </a:p>
          <a:p>
            <a:pPr algn="ctr"/>
            <a:endParaRPr lang="en-US" altLang="ko-KR" sz="2800" dirty="0">
              <a:solidFill>
                <a:schemeClr val="tx1"/>
              </a:solidFill>
            </a:endParaRPr>
          </a:p>
          <a:p>
            <a:pPr algn="ctr"/>
            <a:endParaRPr lang="en-US" altLang="ko-KR" sz="2800" dirty="0">
              <a:solidFill>
                <a:schemeClr val="tx1"/>
              </a:solidFill>
            </a:endParaRPr>
          </a:p>
        </p:txBody>
      </p:sp>
      <p:sp>
        <p:nvSpPr>
          <p:cNvPr id="60" name="Google Shape;60;g209d22a95fe_6_39"/>
          <p:cNvSpPr txBox="1">
            <a:spLocks noGrp="1"/>
          </p:cNvSpPr>
          <p:nvPr>
            <p:ph type="title"/>
          </p:nvPr>
        </p:nvSpPr>
        <p:spPr>
          <a:xfrm>
            <a:off x="322729" y="55282"/>
            <a:ext cx="11031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altLang="ko-KR" dirty="0"/>
              <a:t>Goal </a:t>
            </a:r>
            <a:endParaRPr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EA7B84-6825-8A17-565E-1EFAC523529E}"/>
              </a:ext>
            </a:extLst>
          </p:cNvPr>
          <p:cNvSpPr txBox="1"/>
          <p:nvPr/>
        </p:nvSpPr>
        <p:spPr>
          <a:xfrm>
            <a:off x="888274" y="1699483"/>
            <a:ext cx="10415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/>
              <a:t>정보유출을 최소화하는 생성형</a:t>
            </a:r>
            <a:r>
              <a:rPr lang="en-US" altLang="ko-KR" sz="2800" dirty="0"/>
              <a:t>AI</a:t>
            </a:r>
            <a:r>
              <a:rPr lang="ko-KR" altLang="en-US" sz="2800" dirty="0"/>
              <a:t>기반 </a:t>
            </a:r>
            <a:r>
              <a:rPr lang="en-US" altLang="ko-KR" sz="2800" dirty="0"/>
              <a:t>Chat Agent</a:t>
            </a:r>
            <a:r>
              <a:rPr lang="ko-KR" altLang="en-US" sz="2800" dirty="0"/>
              <a:t> 활용방법 소개</a:t>
            </a:r>
            <a:endParaRPr lang="en-KR" sz="2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AB7CDA-4D80-2C57-F2FE-DBDF8FE66689}"/>
              </a:ext>
            </a:extLst>
          </p:cNvPr>
          <p:cNvSpPr/>
          <p:nvPr/>
        </p:nvSpPr>
        <p:spPr>
          <a:xfrm>
            <a:off x="888274" y="3429000"/>
            <a:ext cx="2960915" cy="2838994"/>
          </a:xfrm>
          <a:prstGeom prst="rect">
            <a:avLst/>
          </a:prstGeom>
          <a:noFill/>
          <a:ln>
            <a:solidFill>
              <a:srgbClr val="00C5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solidFill>
                  <a:schemeClr val="tx1"/>
                </a:solidFill>
              </a:rPr>
              <a:t>Local LLM</a:t>
            </a:r>
          </a:p>
          <a:p>
            <a:pPr algn="ctr"/>
            <a:endParaRPr lang="en-US" sz="3600" dirty="0">
              <a:solidFill>
                <a:schemeClr val="tx1"/>
              </a:solidFill>
            </a:endParaRPr>
          </a:p>
          <a:p>
            <a:pPr algn="ctr"/>
            <a:endParaRPr lang="en-US" sz="3600" dirty="0">
              <a:solidFill>
                <a:schemeClr val="tx1"/>
              </a:solidFill>
            </a:endParaRPr>
          </a:p>
          <a:p>
            <a:pPr algn="ctr"/>
            <a:endParaRPr lang="en-KR" sz="3600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35FBD0-CF90-F0EB-3269-27226551AB86}"/>
              </a:ext>
            </a:extLst>
          </p:cNvPr>
          <p:cNvSpPr/>
          <p:nvPr/>
        </p:nvSpPr>
        <p:spPr>
          <a:xfrm>
            <a:off x="4515394" y="3429000"/>
            <a:ext cx="2960915" cy="2838994"/>
          </a:xfrm>
          <a:prstGeom prst="rect">
            <a:avLst/>
          </a:prstGeom>
          <a:noFill/>
          <a:ln>
            <a:solidFill>
              <a:srgbClr val="766B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solidFill>
                  <a:schemeClr val="tx1"/>
                </a:solidFill>
              </a:rPr>
              <a:t>Confidential</a:t>
            </a:r>
          </a:p>
          <a:p>
            <a:pPr algn="ctr"/>
            <a:r>
              <a:rPr lang="en-US" altLang="ko-KR" sz="2800" dirty="0">
                <a:solidFill>
                  <a:schemeClr val="tx1"/>
                </a:solidFill>
              </a:rPr>
              <a:t>Computing</a:t>
            </a:r>
          </a:p>
          <a:p>
            <a:pPr algn="ctr"/>
            <a:endParaRPr lang="en-US" altLang="ko-KR" sz="2800" dirty="0">
              <a:solidFill>
                <a:schemeClr val="tx1"/>
              </a:solidFill>
            </a:endParaRPr>
          </a:p>
          <a:p>
            <a:pPr algn="ctr"/>
            <a:endParaRPr lang="en-US" altLang="ko-KR" sz="2800" dirty="0">
              <a:solidFill>
                <a:schemeClr val="tx1"/>
              </a:solidFill>
            </a:endParaRPr>
          </a:p>
          <a:p>
            <a:pPr algn="ctr"/>
            <a:endParaRPr lang="en-US" altLang="ko-KR" sz="28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F917AD-B484-A2C0-3C9E-C3F1413CAEFF}"/>
              </a:ext>
            </a:extLst>
          </p:cNvPr>
          <p:cNvSpPr txBox="1"/>
          <p:nvPr/>
        </p:nvSpPr>
        <p:spPr>
          <a:xfrm>
            <a:off x="888275" y="2998113"/>
            <a:ext cx="296091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Level 1. </a:t>
            </a:r>
            <a:endParaRPr lang="en-KR" sz="2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C745EC-F3B2-C0E9-9E5A-431DC05EA799}"/>
              </a:ext>
            </a:extLst>
          </p:cNvPr>
          <p:cNvSpPr txBox="1"/>
          <p:nvPr/>
        </p:nvSpPr>
        <p:spPr>
          <a:xfrm>
            <a:off x="4515394" y="2950495"/>
            <a:ext cx="296091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Level 2. </a:t>
            </a:r>
            <a:endParaRPr lang="en-KR" sz="2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7BC609-38EF-7813-E2C4-8BB4C5981200}"/>
              </a:ext>
            </a:extLst>
          </p:cNvPr>
          <p:cNvSpPr txBox="1"/>
          <p:nvPr/>
        </p:nvSpPr>
        <p:spPr>
          <a:xfrm>
            <a:off x="8142515" y="2935069"/>
            <a:ext cx="296091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Level 3. </a:t>
            </a:r>
            <a:endParaRPr lang="en-KR" sz="2200" dirty="0"/>
          </a:p>
        </p:txBody>
      </p:sp>
      <p:pic>
        <p:nvPicPr>
          <p:cNvPr id="11268" name="Picture 4" descr="Llama 3 in Ollama VS LM Studio - Which is Faster at Translating Subtitles  in Subtitle Edit?">
            <a:extLst>
              <a:ext uri="{FF2B5EF4-FFF2-40B4-BE49-F238E27FC236}">
                <a16:creationId xmlns:a16="http://schemas.microsoft.com/office/drawing/2014/main" id="{C3E2F719-5859-6A37-F1F7-FC789EC94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71" y="4657681"/>
            <a:ext cx="2585478" cy="145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C5ABD6E7-577D-A9A9-2524-A1E39C8C2A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43405" y="4815837"/>
            <a:ext cx="1753951" cy="1296175"/>
          </a:xfrm>
          <a:prstGeom prst="rect">
            <a:avLst/>
          </a:prstGeom>
        </p:spPr>
      </p:pic>
      <p:pic>
        <p:nvPicPr>
          <p:cNvPr id="13" name="Picture 2" descr="thumbnail image 1 of blog post titled &#10;&#9;&#10;&#9;&#10;&#9; &#10;&#9;&#10;&#9;&#10;&#9;&#10;&#9;&#9;&#9;&#9;&#10;&#9;&#9;&#10;&#9;&#9;&#9;&#10;&#9;&#9;&#9;&#9;&#10;&#9;&#9;&#9;&#9;&#9;&#9;&#10;&#9;&#9;&#9;&#9;&#9;&#9;&#9;Announcing Azure confidential VMs with NVIDIA H100 Tensor Core GPUs in Preview&#10;&#9;&#9;&#9;&#9;&#9;&#9;&#9;&#10;&#9;&#9;&#9;&#9;&#9;&#9;&#10;&#9;&#9;&#9;&#9;&#9;&#10;&#9;&#9;&#9;&#10;&#9;&#9;&#10;&#9;&#10;&#9;&#9;&#9;&#10;&#9;&#10;&#9;&#10;&#9;&#10;&#9;&#10;&#9;&#10;">
            <a:extLst>
              <a:ext uri="{FF2B5EF4-FFF2-40B4-BE49-F238E27FC236}">
                <a16:creationId xmlns:a16="http://schemas.microsoft.com/office/drawing/2014/main" id="{CA1ECF46-6DE1-675D-284A-705D6D241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12" y="4746171"/>
            <a:ext cx="2146375" cy="142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4365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09d22a95fe_6_39"/>
          <p:cNvSpPr txBox="1">
            <a:spLocks noGrp="1"/>
          </p:cNvSpPr>
          <p:nvPr>
            <p:ph type="title"/>
          </p:nvPr>
        </p:nvSpPr>
        <p:spPr>
          <a:xfrm>
            <a:off x="322729" y="55282"/>
            <a:ext cx="11031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altLang="ko-KR" dirty="0"/>
              <a:t>AI </a:t>
            </a:r>
            <a:r>
              <a:rPr lang="en-US" altLang="ko-KR" dirty="0" err="1"/>
              <a:t>TRiSM</a:t>
            </a:r>
            <a:r>
              <a:rPr lang="en-US" altLang="ko-KR" dirty="0"/>
              <a:t>(AI Trust, Risk, and Security Management)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6D4018-0C10-BBBA-1218-B5E21275DA17}"/>
              </a:ext>
            </a:extLst>
          </p:cNvPr>
          <p:cNvSpPr txBox="1"/>
          <p:nvPr/>
        </p:nvSpPr>
        <p:spPr>
          <a:xfrm>
            <a:off x="7504774" y="6279498"/>
            <a:ext cx="4209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Ch 4. Build Your Security Program for </a:t>
            </a:r>
            <a:r>
              <a:rPr lang="en-US" altLang="ko-KR" dirty="0" err="1"/>
              <a:t>GEnAI</a:t>
            </a:r>
            <a:r>
              <a:rPr lang="en-US" altLang="ko-KR" dirty="0"/>
              <a:t>. Generative AI Security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3A117F-4960-919A-CB0F-17453B5F5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537639"/>
            <a:ext cx="6005904" cy="446199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973EEFB-168A-2DCC-7AA9-492C6736C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997" y="1564042"/>
            <a:ext cx="4670468" cy="440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1271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1FA5AF-4B37-EA42-AD2A-3B567B633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915" y="955282"/>
            <a:ext cx="9318170" cy="52000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3FC867-E3F2-CA34-7541-153EADD109CE}"/>
              </a:ext>
            </a:extLst>
          </p:cNvPr>
          <p:cNvSpPr txBox="1"/>
          <p:nvPr/>
        </p:nvSpPr>
        <p:spPr>
          <a:xfrm>
            <a:off x="217714" y="6481579"/>
            <a:ext cx="93181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KR" dirty="0"/>
              <a:t>Deng et al. (2024). AI Agents underr Threat: A Survey of Key Security Challenges and Future Pathways, </a:t>
            </a:r>
            <a:r>
              <a:rPr lang="en-KR" i="1" dirty="0"/>
              <a:t>arXiv</a:t>
            </a:r>
          </a:p>
        </p:txBody>
      </p:sp>
      <p:sp>
        <p:nvSpPr>
          <p:cNvPr id="7" name="Google Shape;60;g209d22a95fe_6_39">
            <a:extLst>
              <a:ext uri="{FF2B5EF4-FFF2-40B4-BE49-F238E27FC236}">
                <a16:creationId xmlns:a16="http://schemas.microsoft.com/office/drawing/2014/main" id="{B2508E00-DFE2-FD3C-419D-EE504A23E9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2729" y="55282"/>
            <a:ext cx="11031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altLang="ko-KR" dirty="0"/>
              <a:t>Conclusion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424150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E3FC867-E3F2-CA34-7541-153EADD109CE}"/>
              </a:ext>
            </a:extLst>
          </p:cNvPr>
          <p:cNvSpPr txBox="1"/>
          <p:nvPr/>
        </p:nvSpPr>
        <p:spPr>
          <a:xfrm>
            <a:off x="217714" y="6481579"/>
            <a:ext cx="93181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KR" dirty="0"/>
              <a:t>Slide Credit: Debmalya Biswas, WIPRO AI (2024)</a:t>
            </a:r>
          </a:p>
        </p:txBody>
      </p:sp>
      <p:sp>
        <p:nvSpPr>
          <p:cNvPr id="7" name="Google Shape;60;g209d22a95fe_6_39">
            <a:extLst>
              <a:ext uri="{FF2B5EF4-FFF2-40B4-BE49-F238E27FC236}">
                <a16:creationId xmlns:a16="http://schemas.microsoft.com/office/drawing/2014/main" id="{B2508E00-DFE2-FD3C-419D-EE504A23E9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2729" y="55282"/>
            <a:ext cx="11031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altLang="ko-KR" dirty="0"/>
              <a:t>Conclusion </a:t>
            </a:r>
            <a:endParaRPr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CF21ED0-F451-C2D0-25F3-22E54BCA4C31}"/>
              </a:ext>
            </a:extLst>
          </p:cNvPr>
          <p:cNvSpPr txBox="1">
            <a:spLocks/>
          </p:cNvSpPr>
          <p:nvPr/>
        </p:nvSpPr>
        <p:spPr>
          <a:xfrm>
            <a:off x="442392" y="1485009"/>
            <a:ext cx="3150001" cy="4656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2000" dirty="0">
                <a:solidFill>
                  <a:srgbClr val="C00000"/>
                </a:solidFill>
              </a:rPr>
              <a:t>From a privacy point of view, we need to consider the following Gen AI / LLM Privacy Risks:</a:t>
            </a:r>
          </a:p>
          <a:p>
            <a:r>
              <a:rPr lang="en-GB" sz="1600" dirty="0">
                <a:solidFill>
                  <a:schemeClr val="tx1"/>
                </a:solidFill>
              </a:rPr>
              <a:t>Membership and Property leakage from Pre-training data</a:t>
            </a:r>
          </a:p>
          <a:p>
            <a:r>
              <a:rPr lang="en-GB" sz="1600" dirty="0">
                <a:solidFill>
                  <a:schemeClr val="tx1"/>
                </a:solidFill>
              </a:rPr>
              <a:t>Model features leakage from Pre-trained LLM</a:t>
            </a:r>
          </a:p>
          <a:p>
            <a:r>
              <a:rPr lang="en-GB" sz="1600" dirty="0">
                <a:solidFill>
                  <a:schemeClr val="tx1"/>
                </a:solidFill>
              </a:rPr>
              <a:t>Privacy leakage from Conversations (history) with LLMs</a:t>
            </a:r>
          </a:p>
          <a:p>
            <a:r>
              <a:rPr lang="en-GB" sz="1600" dirty="0">
                <a:solidFill>
                  <a:schemeClr val="tx1"/>
                </a:solidFill>
              </a:rPr>
              <a:t>Compliance with Privacy Intent of Users</a:t>
            </a:r>
            <a:endParaRPr lang="en-GB" sz="1600" dirty="0">
              <a:solidFill>
                <a:srgbClr val="C00000"/>
              </a:solidFill>
            </a:endParaRPr>
          </a:p>
          <a:p>
            <a:endParaRPr lang="en-GB" sz="1600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3FC2C7-0739-52DF-3CA6-9C41D5448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3787" y="2027513"/>
            <a:ext cx="7865821" cy="411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642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E3FC867-E3F2-CA34-7541-153EADD109CE}"/>
              </a:ext>
            </a:extLst>
          </p:cNvPr>
          <p:cNvSpPr txBox="1"/>
          <p:nvPr/>
        </p:nvSpPr>
        <p:spPr>
          <a:xfrm>
            <a:off x="217714" y="6481579"/>
            <a:ext cx="93181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KR" dirty="0"/>
              <a:t>Deng et al. (2024). AI Agents underr Threat: A Survey of Key Security Challenges and Future Pathways, </a:t>
            </a:r>
            <a:r>
              <a:rPr lang="en-KR" i="1" dirty="0"/>
              <a:t>arXiv</a:t>
            </a:r>
          </a:p>
        </p:txBody>
      </p:sp>
      <p:sp>
        <p:nvSpPr>
          <p:cNvPr id="7" name="Google Shape;60;g209d22a95fe_6_39">
            <a:extLst>
              <a:ext uri="{FF2B5EF4-FFF2-40B4-BE49-F238E27FC236}">
                <a16:creationId xmlns:a16="http://schemas.microsoft.com/office/drawing/2014/main" id="{B2508E00-DFE2-FD3C-419D-EE504A23E9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2729" y="55282"/>
            <a:ext cx="11031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altLang="ko-KR" dirty="0"/>
              <a:t>Conclusion </a:t>
            </a:r>
            <a:endParaRPr dirty="0"/>
          </a:p>
        </p:txBody>
      </p:sp>
      <p:pic>
        <p:nvPicPr>
          <p:cNvPr id="37890" name="Picture 2" descr="drawing">
            <a:extLst>
              <a:ext uri="{FF2B5EF4-FFF2-40B4-BE49-F238E27FC236}">
                <a16:creationId xmlns:a16="http://schemas.microsoft.com/office/drawing/2014/main" id="{23311F99-2F36-9470-9B80-A50F0046D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06" y="1307646"/>
            <a:ext cx="4772803" cy="486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EF21BB-55B6-E9A2-9C43-18F59FF1BDD3}"/>
              </a:ext>
            </a:extLst>
          </p:cNvPr>
          <p:cNvSpPr txBox="1"/>
          <p:nvPr/>
        </p:nvSpPr>
        <p:spPr>
          <a:xfrm>
            <a:off x="5495110" y="2125464"/>
            <a:ext cx="58586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R" sz="4400" dirty="0"/>
              <a:t>Membership</a:t>
            </a:r>
            <a:r>
              <a:rPr lang="ko-KR" altLang="en-US" sz="4400" dirty="0"/>
              <a:t> </a:t>
            </a:r>
            <a:r>
              <a:rPr lang="en-KR" sz="4400" dirty="0"/>
              <a:t>&amp; Property</a:t>
            </a:r>
            <a:r>
              <a:rPr lang="ko-KR" altLang="en-US" sz="4400" dirty="0"/>
              <a:t> </a:t>
            </a:r>
            <a:r>
              <a:rPr lang="en-US" altLang="ko-KR" sz="4400" dirty="0"/>
              <a:t>Leakage</a:t>
            </a:r>
            <a:br>
              <a:rPr lang="en-KR" sz="4400" dirty="0"/>
            </a:br>
            <a:r>
              <a:rPr lang="en-KR" sz="4400" dirty="0"/>
              <a:t>=&gt;  Differential Privacy</a:t>
            </a:r>
          </a:p>
        </p:txBody>
      </p:sp>
    </p:spTree>
    <p:extLst>
      <p:ext uri="{BB962C8B-B14F-4D97-AF65-F5344CB8AC3E}">
        <p14:creationId xmlns:p14="http://schemas.microsoft.com/office/powerpoint/2010/main" val="33156103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E3FC867-E3F2-CA34-7541-153EADD109CE}"/>
              </a:ext>
            </a:extLst>
          </p:cNvPr>
          <p:cNvSpPr txBox="1"/>
          <p:nvPr/>
        </p:nvSpPr>
        <p:spPr>
          <a:xfrm>
            <a:off x="217714" y="6481579"/>
            <a:ext cx="93181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huggingface.co</a:t>
            </a:r>
            <a:r>
              <a:rPr lang="en-US" dirty="0"/>
              <a:t>/wave-on-discord/</a:t>
            </a:r>
            <a:r>
              <a:rPr lang="en-US" dirty="0" err="1"/>
              <a:t>gemini</a:t>
            </a:r>
            <a:r>
              <a:rPr lang="en-US" dirty="0"/>
              <a:t>-nano</a:t>
            </a:r>
            <a:endParaRPr lang="en-KR" i="1" dirty="0"/>
          </a:p>
        </p:txBody>
      </p:sp>
      <p:sp>
        <p:nvSpPr>
          <p:cNvPr id="7" name="Google Shape;60;g209d22a95fe_6_39">
            <a:extLst>
              <a:ext uri="{FF2B5EF4-FFF2-40B4-BE49-F238E27FC236}">
                <a16:creationId xmlns:a16="http://schemas.microsoft.com/office/drawing/2014/main" id="{B2508E00-DFE2-FD3C-419D-EE504A23E9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2729" y="55282"/>
            <a:ext cx="11031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altLang="ko-KR" dirty="0"/>
              <a:t>Conclusion 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9F230E-788A-D28D-6D1B-EFEA4CA2E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29" y="1100666"/>
            <a:ext cx="6551023" cy="52355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77B63B-25A1-ACCA-C267-A08599477FBA}"/>
              </a:ext>
            </a:extLst>
          </p:cNvPr>
          <p:cNvSpPr txBox="1"/>
          <p:nvPr/>
        </p:nvSpPr>
        <p:spPr>
          <a:xfrm>
            <a:off x="7358743" y="2046515"/>
            <a:ext cx="451052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R" sz="4400"/>
              <a:t>Model Feature</a:t>
            </a:r>
            <a:endParaRPr lang="en-KR" sz="4400" dirty="0"/>
          </a:p>
          <a:p>
            <a:r>
              <a:rPr lang="en-KR" sz="4400" dirty="0"/>
              <a:t>Leakage</a:t>
            </a:r>
          </a:p>
          <a:p>
            <a:pPr marL="571500" indent="-571500">
              <a:buFont typeface="Symbol" pitchFamily="2" charset="2"/>
              <a:buChar char="Þ"/>
            </a:pPr>
            <a:r>
              <a:rPr lang="en-KR" sz="4400" dirty="0"/>
              <a:t>Homomorphic</a:t>
            </a:r>
            <a:br>
              <a:rPr lang="en-KR" sz="4400" dirty="0"/>
            </a:br>
            <a:r>
              <a:rPr lang="en-KR" sz="4400" dirty="0"/>
              <a:t>Encryption </a:t>
            </a:r>
          </a:p>
        </p:txBody>
      </p:sp>
    </p:spTree>
    <p:extLst>
      <p:ext uri="{BB962C8B-B14F-4D97-AF65-F5344CB8AC3E}">
        <p14:creationId xmlns:p14="http://schemas.microsoft.com/office/powerpoint/2010/main" val="6353477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eb7603194b_0_0"/>
          <p:cNvSpPr txBox="1">
            <a:spLocks noGrp="1"/>
          </p:cNvSpPr>
          <p:nvPr>
            <p:ph type="title"/>
          </p:nvPr>
        </p:nvSpPr>
        <p:spPr>
          <a:xfrm>
            <a:off x="322729" y="55282"/>
            <a:ext cx="11031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/>
              <a:t> Resources</a:t>
            </a:r>
            <a:endParaRPr/>
          </a:p>
        </p:txBody>
      </p:sp>
      <p:sp>
        <p:nvSpPr>
          <p:cNvPr id="147" name="Google Shape;147;g2eb7603194b_0_0"/>
          <p:cNvSpPr txBox="1"/>
          <p:nvPr/>
        </p:nvSpPr>
        <p:spPr>
          <a:xfrm>
            <a:off x="735330" y="1298616"/>
            <a:ext cx="5491500" cy="449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https://github.com/briland/LLM-security-and-privacy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hlink"/>
                </a:solidFill>
                <a:hlinkClick r:id="rId4"/>
              </a:rPr>
              <a:t>https://github.com/zylon-ai/private-gpt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hlink"/>
                </a:solidFill>
                <a:hlinkClick r:id="rId5"/>
              </a:rPr>
              <a:t>https://github.com/tmylla/awesome-llm4cybersecurity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hlink"/>
                </a:solidFill>
                <a:hlinkClick r:id="rId6"/>
              </a:rPr>
              <a:t>https://github.com/chawins/llm-sp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hlink"/>
                </a:solidFill>
                <a:hlinkClick r:id="rId7"/>
              </a:rPr>
              <a:t>https://github.com/QinbinLi/LLM-PBE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hlink"/>
                </a:solidFill>
                <a:hlinkClick r:id="rId8"/>
              </a:rPr>
              <a:t>https://github.com/alipay/private_llm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hlink"/>
                </a:solidFill>
                <a:hlinkClick r:id="rId9"/>
              </a:rPr>
              <a:t>https://github.com/corca-ai/awesome-llm-security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hlink"/>
                </a:solidFill>
                <a:hlinkClick r:id="rId10"/>
              </a:rPr>
              <a:t>https://github.com/protectai/llm-guard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hlink"/>
                </a:solidFill>
                <a:hlinkClick r:id="rId11"/>
              </a:rPr>
              <a:t>https://github.com/Seezo-io/llm-security-101</a:t>
            </a:r>
            <a:r>
              <a:rPr lang="en-US" dirty="0"/>
              <a:t> 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hlink"/>
                </a:solidFill>
                <a:hlinkClick r:id="rId12"/>
              </a:rPr>
              <a:t>https://github.com/tenable/awesome-llm-cybersecurity-tools</a:t>
            </a:r>
            <a:r>
              <a:rPr lang="en-US" dirty="0"/>
              <a:t> </a:t>
            </a:r>
            <a:endParaRPr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09d22a95fe_6_39"/>
          <p:cNvSpPr txBox="1">
            <a:spLocks noGrp="1"/>
          </p:cNvSpPr>
          <p:nvPr>
            <p:ph type="title"/>
          </p:nvPr>
        </p:nvSpPr>
        <p:spPr>
          <a:xfrm>
            <a:off x="322729" y="55282"/>
            <a:ext cx="11031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dirty="0"/>
              <a:t>Motivation</a:t>
            </a:r>
            <a:endParaRPr dirty="0"/>
          </a:p>
        </p:txBody>
      </p:sp>
      <p:pic>
        <p:nvPicPr>
          <p:cNvPr id="2056" name="Picture 8" descr="Build a Local AI Writing Assistant with Ollama and Obsidian | by  pamperherself | May, 2024 | Medium">
            <a:extLst>
              <a:ext uri="{FF2B5EF4-FFF2-40B4-BE49-F238E27FC236}">
                <a16:creationId xmlns:a16="http://schemas.microsoft.com/office/drawing/2014/main" id="{8CA0EE0E-15CA-0A79-5665-FA10B19DB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1347"/>
            <a:ext cx="12192000" cy="474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5C61D8-0A2B-E61B-D7BE-1592BE13FFA2}"/>
              </a:ext>
            </a:extLst>
          </p:cNvPr>
          <p:cNvSpPr txBox="1"/>
          <p:nvPr/>
        </p:nvSpPr>
        <p:spPr>
          <a:xfrm>
            <a:off x="256635" y="6072427"/>
            <a:ext cx="109922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KR" dirty="0"/>
              <a:t>https://medium.com/@pamperherself/build-a-local-ai-writing-assistant-with-ollama-and-obsidian-1cc53cb7b9a3</a:t>
            </a:r>
          </a:p>
        </p:txBody>
      </p:sp>
      <p:pic>
        <p:nvPicPr>
          <p:cNvPr id="2064" name="Picture 16" descr="Integrating a Selfhosted LLM with Obsidian : r/ObsidianMD">
            <a:extLst>
              <a:ext uri="{FF2B5EF4-FFF2-40B4-BE49-F238E27FC236}">
                <a16:creationId xmlns:a16="http://schemas.microsoft.com/office/drawing/2014/main" id="{22EE4C86-A51C-8FDD-119E-310E3BD7E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7948" y="1271347"/>
            <a:ext cx="2341531" cy="134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17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09d22a95fe_6_39"/>
          <p:cNvSpPr txBox="1">
            <a:spLocks noGrp="1"/>
          </p:cNvSpPr>
          <p:nvPr>
            <p:ph type="title"/>
          </p:nvPr>
        </p:nvSpPr>
        <p:spPr>
          <a:xfrm>
            <a:off x="322729" y="55282"/>
            <a:ext cx="11031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dirty="0"/>
              <a:t>Motivation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3BEDE7-BA9F-C570-C691-793B97DFA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808" y="0"/>
            <a:ext cx="6638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77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09d22a95fe_6_39"/>
          <p:cNvSpPr txBox="1">
            <a:spLocks noGrp="1"/>
          </p:cNvSpPr>
          <p:nvPr>
            <p:ph type="title"/>
          </p:nvPr>
        </p:nvSpPr>
        <p:spPr>
          <a:xfrm>
            <a:off x="322729" y="55282"/>
            <a:ext cx="11031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dirty="0"/>
              <a:t>Motivation</a:t>
            </a:r>
            <a:endParaRPr dirty="0"/>
          </a:p>
        </p:txBody>
      </p:sp>
      <p:pic>
        <p:nvPicPr>
          <p:cNvPr id="2054" name="Picture 6" descr="이미지에 alt 속성이 없음">
            <a:extLst>
              <a:ext uri="{FF2B5EF4-FFF2-40B4-BE49-F238E27FC236}">
                <a16:creationId xmlns:a16="http://schemas.microsoft.com/office/drawing/2014/main" id="{40A37418-235E-B943-D9C1-B6BC8BE83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01" y="1181716"/>
            <a:ext cx="5239109" cy="261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이미지에 alt 속성이 없음">
            <a:extLst>
              <a:ext uri="{FF2B5EF4-FFF2-40B4-BE49-F238E27FC236}">
                <a16:creationId xmlns:a16="http://schemas.microsoft.com/office/drawing/2014/main" id="{1FF65D97-A429-3E9C-8891-7B4A77B4D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639" y="2740011"/>
            <a:ext cx="5386703" cy="269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이미지에 alt 속성이 없음">
            <a:extLst>
              <a:ext uri="{FF2B5EF4-FFF2-40B4-BE49-F238E27FC236}">
                <a16:creationId xmlns:a16="http://schemas.microsoft.com/office/drawing/2014/main" id="{E3EE8FEF-E4F9-1E3B-13C8-5845CB983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889" y="3749615"/>
            <a:ext cx="5239110" cy="272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34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09d22a95fe_6_39"/>
          <p:cNvSpPr txBox="1">
            <a:spLocks noGrp="1"/>
          </p:cNvSpPr>
          <p:nvPr>
            <p:ph type="title"/>
          </p:nvPr>
        </p:nvSpPr>
        <p:spPr>
          <a:xfrm>
            <a:off x="322729" y="55282"/>
            <a:ext cx="11031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altLang="ko-KR" dirty="0"/>
              <a:t>Motivation </a:t>
            </a:r>
            <a:endParaRPr dirty="0"/>
          </a:p>
        </p:txBody>
      </p:sp>
      <p:pic>
        <p:nvPicPr>
          <p:cNvPr id="1026" name="Picture 2" descr="블라인드 | 블라블라: 삼성전자 chatgpt 로 기밀 유출 실화야??">
            <a:extLst>
              <a:ext uri="{FF2B5EF4-FFF2-40B4-BE49-F238E27FC236}">
                <a16:creationId xmlns:a16="http://schemas.microsoft.com/office/drawing/2014/main" id="{AE1EF3BC-7768-125F-430F-F1AD1D326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433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CD2427-2C17-86C4-6719-42369DD46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761" y="0"/>
            <a:ext cx="58573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103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1491</TotalTime>
  <Words>1142</Words>
  <Application>Microsoft Macintosh PowerPoint</Application>
  <PresentationFormat>Widescreen</PresentationFormat>
  <Paragraphs>205</Paragraphs>
  <Slides>59</Slides>
  <Notes>50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5" baseType="lpstr">
      <vt:lpstr>Malgun Gothic</vt:lpstr>
      <vt:lpstr>Arial</vt:lpstr>
      <vt:lpstr>Calibri</vt:lpstr>
      <vt:lpstr>Roboto</vt:lpstr>
      <vt:lpstr>Symbol</vt:lpstr>
      <vt:lpstr>Office 테마</vt:lpstr>
      <vt:lpstr>당신의 LLM 안녕하십니까 </vt:lpstr>
      <vt:lpstr>Who?</vt:lpstr>
      <vt:lpstr>Motivation </vt:lpstr>
      <vt:lpstr>Motivation</vt:lpstr>
      <vt:lpstr>Motivation</vt:lpstr>
      <vt:lpstr>Motivation</vt:lpstr>
      <vt:lpstr>Motivation</vt:lpstr>
      <vt:lpstr>Motivation</vt:lpstr>
      <vt:lpstr>Motivation </vt:lpstr>
      <vt:lpstr>Motivation: Data in Use Protection </vt:lpstr>
      <vt:lpstr>Motivation </vt:lpstr>
      <vt:lpstr>Motivation </vt:lpstr>
      <vt:lpstr>Motivation </vt:lpstr>
      <vt:lpstr>Question</vt:lpstr>
      <vt:lpstr>Question</vt:lpstr>
      <vt:lpstr>Goal </vt:lpstr>
      <vt:lpstr>PowerPoint Presentation</vt:lpstr>
      <vt:lpstr>Machine Learning</vt:lpstr>
      <vt:lpstr>LLM </vt:lpstr>
      <vt:lpstr>LLM </vt:lpstr>
      <vt:lpstr>LLM </vt:lpstr>
      <vt:lpstr>LLM </vt:lpstr>
      <vt:lpstr>Level 1. Local LLM </vt:lpstr>
      <vt:lpstr>Level 1. Local LLM</vt:lpstr>
      <vt:lpstr>Level 1. Local LLM… is it OK? </vt:lpstr>
      <vt:lpstr>Level 1. Local LLM… is it OK? </vt:lpstr>
      <vt:lpstr>PowerPoint Presentation</vt:lpstr>
      <vt:lpstr>Level 2. Confidential Computing </vt:lpstr>
      <vt:lpstr>Level 2. Confidential Computing @Apple</vt:lpstr>
      <vt:lpstr>Level 2. Confidential Computing</vt:lpstr>
      <vt:lpstr>Level 2. Confidential Computing</vt:lpstr>
      <vt:lpstr>Level 2. Confidential Computing for LLM</vt:lpstr>
      <vt:lpstr>Level 2. Local LLM with Confidential Computing (MS Azure)</vt:lpstr>
      <vt:lpstr>Level 2. Confidential Computing </vt:lpstr>
      <vt:lpstr>Level 2. Confidential Computing: SecureAI by Inpher </vt:lpstr>
      <vt:lpstr>PowerPoint Presentation</vt:lpstr>
      <vt:lpstr>SecGPT: GPT with user permission </vt:lpstr>
      <vt:lpstr>SecGPT: GPT with user permission </vt:lpstr>
      <vt:lpstr>SecGPT: GPT with user permission </vt:lpstr>
      <vt:lpstr>AirGapAgent</vt:lpstr>
      <vt:lpstr>LLM with Differential Privacy </vt:lpstr>
      <vt:lpstr>PowerPoint Presentation</vt:lpstr>
      <vt:lpstr>LLM with Homomorphic Encryption</vt:lpstr>
      <vt:lpstr>LLM with Homomorphic Encryption</vt:lpstr>
      <vt:lpstr>LLM with Homomorphic Encryption</vt:lpstr>
      <vt:lpstr>LLM with Homomorphic Encryption</vt:lpstr>
      <vt:lpstr>LLM with Homomorphic Encryption</vt:lpstr>
      <vt:lpstr>LLM with Homomorphic Encryption</vt:lpstr>
      <vt:lpstr>LLM with Homomorphic Encryption</vt:lpstr>
      <vt:lpstr>LLM with Homomorphic Encryption</vt:lpstr>
      <vt:lpstr>PowerPoint Presentation</vt:lpstr>
      <vt:lpstr>Goal </vt:lpstr>
      <vt:lpstr>AI TRiSM(AI Trust, Risk, and Security Management)</vt:lpstr>
      <vt:lpstr>Conclusion </vt:lpstr>
      <vt:lpstr>Conclusion </vt:lpstr>
      <vt:lpstr>Conclusion </vt:lpstr>
      <vt:lpstr>Conclusion </vt:lpstr>
      <vt:lpstr> Resources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jbshin</dc:creator>
  <cp:lastModifiedBy>어수행</cp:lastModifiedBy>
  <cp:revision>6</cp:revision>
  <dcterms:modified xsi:type="dcterms:W3CDTF">2024-07-23T07:55:31Z</dcterms:modified>
</cp:coreProperties>
</file>